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B03A65-8E8C-4DA1-A184-13E2942572B1}" v="1" dt="2018-08-31T13:43:53.9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70E484-497E-42FA-8F27-F47A8E3FE998}" type="doc">
      <dgm:prSet loTypeId="urn:microsoft.com/office/officeart/2008/layout/LinedList" loCatId="list" qsTypeId="urn:microsoft.com/office/officeart/2005/8/quickstyle/simple4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9AD04D73-5553-42E8-8E92-362DC05B690D}">
      <dgm:prSet/>
      <dgm:spPr/>
      <dgm:t>
        <a:bodyPr/>
        <a:lstStyle/>
        <a:p>
          <a:r>
            <a:rPr lang="en-US"/>
            <a:t>Pros and Cons</a:t>
          </a:r>
        </a:p>
      </dgm:t>
    </dgm:pt>
    <dgm:pt modelId="{26E6A1A4-E551-4C40-BB44-41FFE1527C9D}" type="parTrans" cxnId="{2FE27330-2F26-4E51-AD2C-7C213FFDEF5E}">
      <dgm:prSet/>
      <dgm:spPr/>
      <dgm:t>
        <a:bodyPr/>
        <a:lstStyle/>
        <a:p>
          <a:endParaRPr lang="en-US"/>
        </a:p>
      </dgm:t>
    </dgm:pt>
    <dgm:pt modelId="{BE10FB49-4DD5-4417-928C-F0A9963EE1C9}" type="sibTrans" cxnId="{2FE27330-2F26-4E51-AD2C-7C213FFDEF5E}">
      <dgm:prSet/>
      <dgm:spPr/>
      <dgm:t>
        <a:bodyPr/>
        <a:lstStyle/>
        <a:p>
          <a:endParaRPr lang="en-US"/>
        </a:p>
      </dgm:t>
    </dgm:pt>
    <dgm:pt modelId="{BFCE45FB-6D2C-4CC7-BEB4-F6C7C3C80537}">
      <dgm:prSet/>
      <dgm:spPr/>
      <dgm:t>
        <a:bodyPr/>
        <a:lstStyle/>
        <a:p>
          <a:r>
            <a:rPr lang="en-US"/>
            <a:t>Pros: Its faster and more efficient</a:t>
          </a:r>
        </a:p>
      </dgm:t>
    </dgm:pt>
    <dgm:pt modelId="{C3E3DFD8-1F68-4FB3-BD56-A2D158B34D70}" type="parTrans" cxnId="{1612F00B-9ABD-413C-A140-499BAF2D43AE}">
      <dgm:prSet/>
      <dgm:spPr/>
      <dgm:t>
        <a:bodyPr/>
        <a:lstStyle/>
        <a:p>
          <a:endParaRPr lang="en-US"/>
        </a:p>
      </dgm:t>
    </dgm:pt>
    <dgm:pt modelId="{AF5F218E-A782-4218-A9D1-E711ADE2CCC2}" type="sibTrans" cxnId="{1612F00B-9ABD-413C-A140-499BAF2D43AE}">
      <dgm:prSet/>
      <dgm:spPr/>
      <dgm:t>
        <a:bodyPr/>
        <a:lstStyle/>
        <a:p>
          <a:endParaRPr lang="en-US"/>
        </a:p>
      </dgm:t>
    </dgm:pt>
    <dgm:pt modelId="{BB484B10-E9C6-4716-9545-151809389FA4}">
      <dgm:prSet/>
      <dgm:spPr/>
      <dgm:t>
        <a:bodyPr/>
        <a:lstStyle/>
        <a:p>
          <a:r>
            <a:rPr lang="en-US"/>
            <a:t>Cons: Very expensive </a:t>
          </a:r>
        </a:p>
      </dgm:t>
    </dgm:pt>
    <dgm:pt modelId="{672AD9ED-E815-4DCC-82F9-74E2A039A0CE}" type="parTrans" cxnId="{4B4D9E9C-C067-4715-9878-7C38CE8F5C9F}">
      <dgm:prSet/>
      <dgm:spPr/>
      <dgm:t>
        <a:bodyPr/>
        <a:lstStyle/>
        <a:p>
          <a:endParaRPr lang="en-US"/>
        </a:p>
      </dgm:t>
    </dgm:pt>
    <dgm:pt modelId="{FD489C9F-F15C-4CA3-890E-3B462EEF9A5F}" type="sibTrans" cxnId="{4B4D9E9C-C067-4715-9878-7C38CE8F5C9F}">
      <dgm:prSet/>
      <dgm:spPr/>
      <dgm:t>
        <a:bodyPr/>
        <a:lstStyle/>
        <a:p>
          <a:endParaRPr lang="en-US"/>
        </a:p>
      </dgm:t>
    </dgm:pt>
    <dgm:pt modelId="{C5134263-2D14-481D-97C0-9D4A3C17A4A8}" type="pres">
      <dgm:prSet presAssocID="{FD70E484-497E-42FA-8F27-F47A8E3FE998}" presName="vert0" presStyleCnt="0">
        <dgm:presLayoutVars>
          <dgm:dir/>
          <dgm:animOne val="branch"/>
          <dgm:animLvl val="lvl"/>
        </dgm:presLayoutVars>
      </dgm:prSet>
      <dgm:spPr/>
    </dgm:pt>
    <dgm:pt modelId="{D4028DC6-5714-4FB4-BA8A-F224CA4C330F}" type="pres">
      <dgm:prSet presAssocID="{9AD04D73-5553-42E8-8E92-362DC05B690D}" presName="thickLine" presStyleLbl="alignNode1" presStyleIdx="0" presStyleCnt="3"/>
      <dgm:spPr/>
    </dgm:pt>
    <dgm:pt modelId="{435C3D22-B079-4379-ACCF-CB7E31F3ED37}" type="pres">
      <dgm:prSet presAssocID="{9AD04D73-5553-42E8-8E92-362DC05B690D}" presName="horz1" presStyleCnt="0"/>
      <dgm:spPr/>
    </dgm:pt>
    <dgm:pt modelId="{84F7596F-A3CF-4C6C-8AAB-075ABA9D33DE}" type="pres">
      <dgm:prSet presAssocID="{9AD04D73-5553-42E8-8E92-362DC05B690D}" presName="tx1" presStyleLbl="revTx" presStyleIdx="0" presStyleCnt="3"/>
      <dgm:spPr/>
    </dgm:pt>
    <dgm:pt modelId="{C8AF8961-EF93-47A4-B25B-679F73485F1F}" type="pres">
      <dgm:prSet presAssocID="{9AD04D73-5553-42E8-8E92-362DC05B690D}" presName="vert1" presStyleCnt="0"/>
      <dgm:spPr/>
    </dgm:pt>
    <dgm:pt modelId="{B5B8178D-C4E0-4388-8FDB-6E83FD4245FB}" type="pres">
      <dgm:prSet presAssocID="{BFCE45FB-6D2C-4CC7-BEB4-F6C7C3C80537}" presName="thickLine" presStyleLbl="alignNode1" presStyleIdx="1" presStyleCnt="3"/>
      <dgm:spPr/>
    </dgm:pt>
    <dgm:pt modelId="{B0B1D62E-D324-49B2-B94C-72084236E56C}" type="pres">
      <dgm:prSet presAssocID="{BFCE45FB-6D2C-4CC7-BEB4-F6C7C3C80537}" presName="horz1" presStyleCnt="0"/>
      <dgm:spPr/>
    </dgm:pt>
    <dgm:pt modelId="{7E677C54-0A5C-40BA-BFBC-145FC75F04D9}" type="pres">
      <dgm:prSet presAssocID="{BFCE45FB-6D2C-4CC7-BEB4-F6C7C3C80537}" presName="tx1" presStyleLbl="revTx" presStyleIdx="1" presStyleCnt="3"/>
      <dgm:spPr/>
    </dgm:pt>
    <dgm:pt modelId="{843A5F45-BC0C-44C0-B3C2-5580D8D8B2BE}" type="pres">
      <dgm:prSet presAssocID="{BFCE45FB-6D2C-4CC7-BEB4-F6C7C3C80537}" presName="vert1" presStyleCnt="0"/>
      <dgm:spPr/>
    </dgm:pt>
    <dgm:pt modelId="{96AC17B1-A2F4-424C-93B4-DCB373387712}" type="pres">
      <dgm:prSet presAssocID="{BB484B10-E9C6-4716-9545-151809389FA4}" presName="thickLine" presStyleLbl="alignNode1" presStyleIdx="2" presStyleCnt="3"/>
      <dgm:spPr/>
    </dgm:pt>
    <dgm:pt modelId="{1710E1E0-E2FF-41E0-9E87-4EC3A51AB762}" type="pres">
      <dgm:prSet presAssocID="{BB484B10-E9C6-4716-9545-151809389FA4}" presName="horz1" presStyleCnt="0"/>
      <dgm:spPr/>
    </dgm:pt>
    <dgm:pt modelId="{71BBFA70-B5B0-49E4-A9CD-1C2796A0E852}" type="pres">
      <dgm:prSet presAssocID="{BB484B10-E9C6-4716-9545-151809389FA4}" presName="tx1" presStyleLbl="revTx" presStyleIdx="2" presStyleCnt="3"/>
      <dgm:spPr/>
    </dgm:pt>
    <dgm:pt modelId="{167B21A7-D195-4709-856E-E639453CE9A0}" type="pres">
      <dgm:prSet presAssocID="{BB484B10-E9C6-4716-9545-151809389FA4}" presName="vert1" presStyleCnt="0"/>
      <dgm:spPr/>
    </dgm:pt>
  </dgm:ptLst>
  <dgm:cxnLst>
    <dgm:cxn modelId="{1612F00B-9ABD-413C-A140-499BAF2D43AE}" srcId="{FD70E484-497E-42FA-8F27-F47A8E3FE998}" destId="{BFCE45FB-6D2C-4CC7-BEB4-F6C7C3C80537}" srcOrd="1" destOrd="0" parTransId="{C3E3DFD8-1F68-4FB3-BD56-A2D158B34D70}" sibTransId="{AF5F218E-A782-4218-A9D1-E711ADE2CCC2}"/>
    <dgm:cxn modelId="{2FE27330-2F26-4E51-AD2C-7C213FFDEF5E}" srcId="{FD70E484-497E-42FA-8F27-F47A8E3FE998}" destId="{9AD04D73-5553-42E8-8E92-362DC05B690D}" srcOrd="0" destOrd="0" parTransId="{26E6A1A4-E551-4C40-BB44-41FFE1527C9D}" sibTransId="{BE10FB49-4DD5-4417-928C-F0A9963EE1C9}"/>
    <dgm:cxn modelId="{D6021E36-6EB3-490E-8482-6AA44EC666BA}" type="presOf" srcId="{BB484B10-E9C6-4716-9545-151809389FA4}" destId="{71BBFA70-B5B0-49E4-A9CD-1C2796A0E852}" srcOrd="0" destOrd="0" presId="urn:microsoft.com/office/officeart/2008/layout/LinedList"/>
    <dgm:cxn modelId="{C1E83468-C2FE-4D8F-AE08-5FC05FB37243}" type="presOf" srcId="{BFCE45FB-6D2C-4CC7-BEB4-F6C7C3C80537}" destId="{7E677C54-0A5C-40BA-BFBC-145FC75F04D9}" srcOrd="0" destOrd="0" presId="urn:microsoft.com/office/officeart/2008/layout/LinedList"/>
    <dgm:cxn modelId="{BACCDB57-DD39-4DF5-A636-8A329C1F244B}" type="presOf" srcId="{FD70E484-497E-42FA-8F27-F47A8E3FE998}" destId="{C5134263-2D14-481D-97C0-9D4A3C17A4A8}" srcOrd="0" destOrd="0" presId="urn:microsoft.com/office/officeart/2008/layout/LinedList"/>
    <dgm:cxn modelId="{4B4D9E9C-C067-4715-9878-7C38CE8F5C9F}" srcId="{FD70E484-497E-42FA-8F27-F47A8E3FE998}" destId="{BB484B10-E9C6-4716-9545-151809389FA4}" srcOrd="2" destOrd="0" parTransId="{672AD9ED-E815-4DCC-82F9-74E2A039A0CE}" sibTransId="{FD489C9F-F15C-4CA3-890E-3B462EEF9A5F}"/>
    <dgm:cxn modelId="{24BCC6CB-D831-4448-B0F1-E7DBDB6CE271}" type="presOf" srcId="{9AD04D73-5553-42E8-8E92-362DC05B690D}" destId="{84F7596F-A3CF-4C6C-8AAB-075ABA9D33DE}" srcOrd="0" destOrd="0" presId="urn:microsoft.com/office/officeart/2008/layout/LinedList"/>
    <dgm:cxn modelId="{644E53C9-E325-4068-AB60-A67F8AE9774F}" type="presParOf" srcId="{C5134263-2D14-481D-97C0-9D4A3C17A4A8}" destId="{D4028DC6-5714-4FB4-BA8A-F224CA4C330F}" srcOrd="0" destOrd="0" presId="urn:microsoft.com/office/officeart/2008/layout/LinedList"/>
    <dgm:cxn modelId="{418FF7CA-89D5-4A7C-AA67-C3D79D0E40B2}" type="presParOf" srcId="{C5134263-2D14-481D-97C0-9D4A3C17A4A8}" destId="{435C3D22-B079-4379-ACCF-CB7E31F3ED37}" srcOrd="1" destOrd="0" presId="urn:microsoft.com/office/officeart/2008/layout/LinedList"/>
    <dgm:cxn modelId="{38043714-38C7-4D94-BFF2-88CCE23BFCBB}" type="presParOf" srcId="{435C3D22-B079-4379-ACCF-CB7E31F3ED37}" destId="{84F7596F-A3CF-4C6C-8AAB-075ABA9D33DE}" srcOrd="0" destOrd="0" presId="urn:microsoft.com/office/officeart/2008/layout/LinedList"/>
    <dgm:cxn modelId="{E265FD81-F097-4A76-B539-601F73242D8B}" type="presParOf" srcId="{435C3D22-B079-4379-ACCF-CB7E31F3ED37}" destId="{C8AF8961-EF93-47A4-B25B-679F73485F1F}" srcOrd="1" destOrd="0" presId="urn:microsoft.com/office/officeart/2008/layout/LinedList"/>
    <dgm:cxn modelId="{A041172D-8011-477D-9A95-E985D8948E5B}" type="presParOf" srcId="{C5134263-2D14-481D-97C0-9D4A3C17A4A8}" destId="{B5B8178D-C4E0-4388-8FDB-6E83FD4245FB}" srcOrd="2" destOrd="0" presId="urn:microsoft.com/office/officeart/2008/layout/LinedList"/>
    <dgm:cxn modelId="{CB2D54AD-9125-4E15-8C40-C77215FD1319}" type="presParOf" srcId="{C5134263-2D14-481D-97C0-9D4A3C17A4A8}" destId="{B0B1D62E-D324-49B2-B94C-72084236E56C}" srcOrd="3" destOrd="0" presId="urn:microsoft.com/office/officeart/2008/layout/LinedList"/>
    <dgm:cxn modelId="{E1F3A80C-C5D3-4927-81FB-BE266B22134E}" type="presParOf" srcId="{B0B1D62E-D324-49B2-B94C-72084236E56C}" destId="{7E677C54-0A5C-40BA-BFBC-145FC75F04D9}" srcOrd="0" destOrd="0" presId="urn:microsoft.com/office/officeart/2008/layout/LinedList"/>
    <dgm:cxn modelId="{2AED82E6-6555-4A58-AC5F-8E69D14BB5FC}" type="presParOf" srcId="{B0B1D62E-D324-49B2-B94C-72084236E56C}" destId="{843A5F45-BC0C-44C0-B3C2-5580D8D8B2BE}" srcOrd="1" destOrd="0" presId="urn:microsoft.com/office/officeart/2008/layout/LinedList"/>
    <dgm:cxn modelId="{C8B30429-C2F9-4488-A345-C5240E80AA92}" type="presParOf" srcId="{C5134263-2D14-481D-97C0-9D4A3C17A4A8}" destId="{96AC17B1-A2F4-424C-93B4-DCB373387712}" srcOrd="4" destOrd="0" presId="urn:microsoft.com/office/officeart/2008/layout/LinedList"/>
    <dgm:cxn modelId="{545686BC-D9AA-43CF-BC77-0C59846BFB20}" type="presParOf" srcId="{C5134263-2D14-481D-97C0-9D4A3C17A4A8}" destId="{1710E1E0-E2FF-41E0-9E87-4EC3A51AB762}" srcOrd="5" destOrd="0" presId="urn:microsoft.com/office/officeart/2008/layout/LinedList"/>
    <dgm:cxn modelId="{7337B708-90EA-4C1D-8E13-EA4248517F44}" type="presParOf" srcId="{1710E1E0-E2FF-41E0-9E87-4EC3A51AB762}" destId="{71BBFA70-B5B0-49E4-A9CD-1C2796A0E852}" srcOrd="0" destOrd="0" presId="urn:microsoft.com/office/officeart/2008/layout/LinedList"/>
    <dgm:cxn modelId="{61093C36-16F6-4F48-9340-1F141228DF61}" type="presParOf" srcId="{1710E1E0-E2FF-41E0-9E87-4EC3A51AB762}" destId="{167B21A7-D195-4709-856E-E639453CE9A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1EC4C6-506E-43EC-99EF-C01424AAFB9A}" type="doc">
      <dgm:prSet loTypeId="urn:microsoft.com/office/officeart/2008/layout/LinedList" loCatId="list" qsTypeId="urn:microsoft.com/office/officeart/2005/8/quickstyle/simple5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64E5D0F1-9AEC-482F-B645-6F23687CF41F}">
      <dgm:prSet/>
      <dgm:spPr/>
      <dgm:t>
        <a:bodyPr/>
        <a:lstStyle/>
        <a:p>
          <a:r>
            <a:rPr lang="en-US"/>
            <a:t>Pros and Cons </a:t>
          </a:r>
        </a:p>
      </dgm:t>
    </dgm:pt>
    <dgm:pt modelId="{33835BFD-ECA9-4FC5-A510-E506291D4B85}" type="parTrans" cxnId="{7A316A2F-0B0D-4156-A43A-5DA32EEDE04E}">
      <dgm:prSet/>
      <dgm:spPr/>
      <dgm:t>
        <a:bodyPr/>
        <a:lstStyle/>
        <a:p>
          <a:endParaRPr lang="en-US"/>
        </a:p>
      </dgm:t>
    </dgm:pt>
    <dgm:pt modelId="{6AC7A09E-D93B-4F31-A1FB-4B77FC5CA8A9}" type="sibTrans" cxnId="{7A316A2F-0B0D-4156-A43A-5DA32EEDE04E}">
      <dgm:prSet/>
      <dgm:spPr/>
      <dgm:t>
        <a:bodyPr/>
        <a:lstStyle/>
        <a:p>
          <a:endParaRPr lang="en-US"/>
        </a:p>
      </dgm:t>
    </dgm:pt>
    <dgm:pt modelId="{C0A5FED2-D350-4E3D-856E-0E3E596650F2}">
      <dgm:prSet/>
      <dgm:spPr/>
      <dgm:t>
        <a:bodyPr/>
        <a:lstStyle/>
        <a:p>
          <a:r>
            <a:rPr lang="en-US"/>
            <a:t>Pros: Its fun, entertaining and  provides comfort for people</a:t>
          </a:r>
        </a:p>
      </dgm:t>
    </dgm:pt>
    <dgm:pt modelId="{173169E2-60C3-40F2-B8D1-B811EB25FE68}" type="parTrans" cxnId="{AC66B78C-128D-48E2-B76C-0B4A99DF6CBA}">
      <dgm:prSet/>
      <dgm:spPr/>
      <dgm:t>
        <a:bodyPr/>
        <a:lstStyle/>
        <a:p>
          <a:endParaRPr lang="en-US"/>
        </a:p>
      </dgm:t>
    </dgm:pt>
    <dgm:pt modelId="{B74BA105-FC89-42F0-9758-9436B1C0E99D}" type="sibTrans" cxnId="{AC66B78C-128D-48E2-B76C-0B4A99DF6CBA}">
      <dgm:prSet/>
      <dgm:spPr/>
      <dgm:t>
        <a:bodyPr/>
        <a:lstStyle/>
        <a:p>
          <a:endParaRPr lang="en-US"/>
        </a:p>
      </dgm:t>
    </dgm:pt>
    <dgm:pt modelId="{110ECD20-74AB-47CF-BFBC-AE3CFAEDC45D}">
      <dgm:prSet/>
      <dgm:spPr/>
      <dgm:t>
        <a:bodyPr/>
        <a:lstStyle/>
        <a:p>
          <a:r>
            <a:rPr lang="en-US"/>
            <a:t>Cons: It can damage eyesight </a:t>
          </a:r>
        </a:p>
      </dgm:t>
    </dgm:pt>
    <dgm:pt modelId="{394B96A3-DB3F-4C69-AFAA-62F2014B08CC}" type="parTrans" cxnId="{93381847-F86F-4993-96C3-229E508E1A1F}">
      <dgm:prSet/>
      <dgm:spPr/>
      <dgm:t>
        <a:bodyPr/>
        <a:lstStyle/>
        <a:p>
          <a:endParaRPr lang="en-US"/>
        </a:p>
      </dgm:t>
    </dgm:pt>
    <dgm:pt modelId="{D54A3734-83C5-4E61-BB84-9E3D7C993497}" type="sibTrans" cxnId="{93381847-F86F-4993-96C3-229E508E1A1F}">
      <dgm:prSet/>
      <dgm:spPr/>
      <dgm:t>
        <a:bodyPr/>
        <a:lstStyle/>
        <a:p>
          <a:endParaRPr lang="en-US"/>
        </a:p>
      </dgm:t>
    </dgm:pt>
    <dgm:pt modelId="{F91546E8-4CF3-4D2C-AB3F-950C6E61CBF0}" type="pres">
      <dgm:prSet presAssocID="{E81EC4C6-506E-43EC-99EF-C01424AAFB9A}" presName="vert0" presStyleCnt="0">
        <dgm:presLayoutVars>
          <dgm:dir/>
          <dgm:animOne val="branch"/>
          <dgm:animLvl val="lvl"/>
        </dgm:presLayoutVars>
      </dgm:prSet>
      <dgm:spPr/>
    </dgm:pt>
    <dgm:pt modelId="{87778C95-D457-4F61-9244-61D1DFE2D0D3}" type="pres">
      <dgm:prSet presAssocID="{64E5D0F1-9AEC-482F-B645-6F23687CF41F}" presName="thickLine" presStyleLbl="alignNode1" presStyleIdx="0" presStyleCnt="3"/>
      <dgm:spPr/>
    </dgm:pt>
    <dgm:pt modelId="{4D114F7F-024E-4635-8B55-0EA83029A417}" type="pres">
      <dgm:prSet presAssocID="{64E5D0F1-9AEC-482F-B645-6F23687CF41F}" presName="horz1" presStyleCnt="0"/>
      <dgm:spPr/>
    </dgm:pt>
    <dgm:pt modelId="{429D02F9-CBF2-48AA-BCA4-3EF9D8590B4D}" type="pres">
      <dgm:prSet presAssocID="{64E5D0F1-9AEC-482F-B645-6F23687CF41F}" presName="tx1" presStyleLbl="revTx" presStyleIdx="0" presStyleCnt="3"/>
      <dgm:spPr/>
    </dgm:pt>
    <dgm:pt modelId="{1E082FC0-760B-45A2-94F8-6F3B06415684}" type="pres">
      <dgm:prSet presAssocID="{64E5D0F1-9AEC-482F-B645-6F23687CF41F}" presName="vert1" presStyleCnt="0"/>
      <dgm:spPr/>
    </dgm:pt>
    <dgm:pt modelId="{2E8A3A9E-C861-4B61-8363-84CBDF96ACFC}" type="pres">
      <dgm:prSet presAssocID="{C0A5FED2-D350-4E3D-856E-0E3E596650F2}" presName="thickLine" presStyleLbl="alignNode1" presStyleIdx="1" presStyleCnt="3"/>
      <dgm:spPr/>
    </dgm:pt>
    <dgm:pt modelId="{F35AE1E1-508D-4AB7-A6C6-047874D2D1DA}" type="pres">
      <dgm:prSet presAssocID="{C0A5FED2-D350-4E3D-856E-0E3E596650F2}" presName="horz1" presStyleCnt="0"/>
      <dgm:spPr/>
    </dgm:pt>
    <dgm:pt modelId="{7414C1E8-00D4-48CF-AABC-036B1241B0D0}" type="pres">
      <dgm:prSet presAssocID="{C0A5FED2-D350-4E3D-856E-0E3E596650F2}" presName="tx1" presStyleLbl="revTx" presStyleIdx="1" presStyleCnt="3"/>
      <dgm:spPr/>
    </dgm:pt>
    <dgm:pt modelId="{FA54E82E-2E4B-420D-9937-249D65773D88}" type="pres">
      <dgm:prSet presAssocID="{C0A5FED2-D350-4E3D-856E-0E3E596650F2}" presName="vert1" presStyleCnt="0"/>
      <dgm:spPr/>
    </dgm:pt>
    <dgm:pt modelId="{963D28B6-2337-405B-AA4C-913DBB5BD6B3}" type="pres">
      <dgm:prSet presAssocID="{110ECD20-74AB-47CF-BFBC-AE3CFAEDC45D}" presName="thickLine" presStyleLbl="alignNode1" presStyleIdx="2" presStyleCnt="3"/>
      <dgm:spPr/>
    </dgm:pt>
    <dgm:pt modelId="{6C126C7E-F609-4A89-82CE-CA43BA7FF22B}" type="pres">
      <dgm:prSet presAssocID="{110ECD20-74AB-47CF-BFBC-AE3CFAEDC45D}" presName="horz1" presStyleCnt="0"/>
      <dgm:spPr/>
    </dgm:pt>
    <dgm:pt modelId="{97EA59F2-91FC-434F-ABFF-1065FD39AFE0}" type="pres">
      <dgm:prSet presAssocID="{110ECD20-74AB-47CF-BFBC-AE3CFAEDC45D}" presName="tx1" presStyleLbl="revTx" presStyleIdx="2" presStyleCnt="3"/>
      <dgm:spPr/>
    </dgm:pt>
    <dgm:pt modelId="{6C6B61F1-1A8E-493E-9C68-D458AD5F6D66}" type="pres">
      <dgm:prSet presAssocID="{110ECD20-74AB-47CF-BFBC-AE3CFAEDC45D}" presName="vert1" presStyleCnt="0"/>
      <dgm:spPr/>
    </dgm:pt>
  </dgm:ptLst>
  <dgm:cxnLst>
    <dgm:cxn modelId="{9C1B8A2C-27D1-48A8-B9D4-3C9115FDC1DF}" type="presOf" srcId="{E81EC4C6-506E-43EC-99EF-C01424AAFB9A}" destId="{F91546E8-4CF3-4D2C-AB3F-950C6E61CBF0}" srcOrd="0" destOrd="0" presId="urn:microsoft.com/office/officeart/2008/layout/LinedList"/>
    <dgm:cxn modelId="{7A316A2F-0B0D-4156-A43A-5DA32EEDE04E}" srcId="{E81EC4C6-506E-43EC-99EF-C01424AAFB9A}" destId="{64E5D0F1-9AEC-482F-B645-6F23687CF41F}" srcOrd="0" destOrd="0" parTransId="{33835BFD-ECA9-4FC5-A510-E506291D4B85}" sibTransId="{6AC7A09E-D93B-4F31-A1FB-4B77FC5CA8A9}"/>
    <dgm:cxn modelId="{93381847-F86F-4993-96C3-229E508E1A1F}" srcId="{E81EC4C6-506E-43EC-99EF-C01424AAFB9A}" destId="{110ECD20-74AB-47CF-BFBC-AE3CFAEDC45D}" srcOrd="2" destOrd="0" parTransId="{394B96A3-DB3F-4C69-AFAA-62F2014B08CC}" sibTransId="{D54A3734-83C5-4E61-BB84-9E3D7C993497}"/>
    <dgm:cxn modelId="{AC66B78C-128D-48E2-B76C-0B4A99DF6CBA}" srcId="{E81EC4C6-506E-43EC-99EF-C01424AAFB9A}" destId="{C0A5FED2-D350-4E3D-856E-0E3E596650F2}" srcOrd="1" destOrd="0" parTransId="{173169E2-60C3-40F2-B8D1-B811EB25FE68}" sibTransId="{B74BA105-FC89-42F0-9758-9436B1C0E99D}"/>
    <dgm:cxn modelId="{27BE2B8E-96B4-4B65-B2B8-B10DE7B0F7BD}" type="presOf" srcId="{64E5D0F1-9AEC-482F-B645-6F23687CF41F}" destId="{429D02F9-CBF2-48AA-BCA4-3EF9D8590B4D}" srcOrd="0" destOrd="0" presId="urn:microsoft.com/office/officeart/2008/layout/LinedList"/>
    <dgm:cxn modelId="{E26A58DF-0ECF-46C7-9205-A362D0F56AAE}" type="presOf" srcId="{C0A5FED2-D350-4E3D-856E-0E3E596650F2}" destId="{7414C1E8-00D4-48CF-AABC-036B1241B0D0}" srcOrd="0" destOrd="0" presId="urn:microsoft.com/office/officeart/2008/layout/LinedList"/>
    <dgm:cxn modelId="{DC8259E1-8859-41E6-A1E1-01CC80419D79}" type="presOf" srcId="{110ECD20-74AB-47CF-BFBC-AE3CFAEDC45D}" destId="{97EA59F2-91FC-434F-ABFF-1065FD39AFE0}" srcOrd="0" destOrd="0" presId="urn:microsoft.com/office/officeart/2008/layout/LinedList"/>
    <dgm:cxn modelId="{7C035D6A-DB10-4E24-B1C9-AF615928E088}" type="presParOf" srcId="{F91546E8-4CF3-4D2C-AB3F-950C6E61CBF0}" destId="{87778C95-D457-4F61-9244-61D1DFE2D0D3}" srcOrd="0" destOrd="0" presId="urn:microsoft.com/office/officeart/2008/layout/LinedList"/>
    <dgm:cxn modelId="{B094115C-1095-4072-A602-FEDD5899521F}" type="presParOf" srcId="{F91546E8-4CF3-4D2C-AB3F-950C6E61CBF0}" destId="{4D114F7F-024E-4635-8B55-0EA83029A417}" srcOrd="1" destOrd="0" presId="urn:microsoft.com/office/officeart/2008/layout/LinedList"/>
    <dgm:cxn modelId="{66B9C450-28C4-4C9F-AC40-76C0120DD3BC}" type="presParOf" srcId="{4D114F7F-024E-4635-8B55-0EA83029A417}" destId="{429D02F9-CBF2-48AA-BCA4-3EF9D8590B4D}" srcOrd="0" destOrd="0" presId="urn:microsoft.com/office/officeart/2008/layout/LinedList"/>
    <dgm:cxn modelId="{649DA09F-698C-467A-9F30-29244FC6A3BA}" type="presParOf" srcId="{4D114F7F-024E-4635-8B55-0EA83029A417}" destId="{1E082FC0-760B-45A2-94F8-6F3B06415684}" srcOrd="1" destOrd="0" presId="urn:microsoft.com/office/officeart/2008/layout/LinedList"/>
    <dgm:cxn modelId="{1DE4BC0B-0AF1-4F54-9140-99E61FF1CFE3}" type="presParOf" srcId="{F91546E8-4CF3-4D2C-AB3F-950C6E61CBF0}" destId="{2E8A3A9E-C861-4B61-8363-84CBDF96ACFC}" srcOrd="2" destOrd="0" presId="urn:microsoft.com/office/officeart/2008/layout/LinedList"/>
    <dgm:cxn modelId="{AC11A853-6E75-4666-9D0B-9410D5F9D7E7}" type="presParOf" srcId="{F91546E8-4CF3-4D2C-AB3F-950C6E61CBF0}" destId="{F35AE1E1-508D-4AB7-A6C6-047874D2D1DA}" srcOrd="3" destOrd="0" presId="urn:microsoft.com/office/officeart/2008/layout/LinedList"/>
    <dgm:cxn modelId="{BEE18495-C7DC-4C3D-BB96-06A2D3896B78}" type="presParOf" srcId="{F35AE1E1-508D-4AB7-A6C6-047874D2D1DA}" destId="{7414C1E8-00D4-48CF-AABC-036B1241B0D0}" srcOrd="0" destOrd="0" presId="urn:microsoft.com/office/officeart/2008/layout/LinedList"/>
    <dgm:cxn modelId="{7EDCEADB-4FEA-45A6-8964-651A19997250}" type="presParOf" srcId="{F35AE1E1-508D-4AB7-A6C6-047874D2D1DA}" destId="{FA54E82E-2E4B-420D-9937-249D65773D88}" srcOrd="1" destOrd="0" presId="urn:microsoft.com/office/officeart/2008/layout/LinedList"/>
    <dgm:cxn modelId="{15575506-075B-4216-B575-305A294E6A93}" type="presParOf" srcId="{F91546E8-4CF3-4D2C-AB3F-950C6E61CBF0}" destId="{963D28B6-2337-405B-AA4C-913DBB5BD6B3}" srcOrd="4" destOrd="0" presId="urn:microsoft.com/office/officeart/2008/layout/LinedList"/>
    <dgm:cxn modelId="{27E50A0A-44A0-48AB-BE21-076FDAA39EB8}" type="presParOf" srcId="{F91546E8-4CF3-4D2C-AB3F-950C6E61CBF0}" destId="{6C126C7E-F609-4A89-82CE-CA43BA7FF22B}" srcOrd="5" destOrd="0" presId="urn:microsoft.com/office/officeart/2008/layout/LinedList"/>
    <dgm:cxn modelId="{D3B51B9E-DFB4-496B-BBFD-3170FDAA27EB}" type="presParOf" srcId="{6C126C7E-F609-4A89-82CE-CA43BA7FF22B}" destId="{97EA59F2-91FC-434F-ABFF-1065FD39AFE0}" srcOrd="0" destOrd="0" presId="urn:microsoft.com/office/officeart/2008/layout/LinedList"/>
    <dgm:cxn modelId="{36299727-03A0-4EF3-892A-8777271A02D1}" type="presParOf" srcId="{6C126C7E-F609-4A89-82CE-CA43BA7FF22B}" destId="{6C6B61F1-1A8E-493E-9C68-D458AD5F6D6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662BDE-8A3F-4ACA-826C-86F3916D72E4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AF41D47-03C9-4CE4-BB41-9F56F77574A7}">
      <dgm:prSet/>
      <dgm:spPr/>
      <dgm:t>
        <a:bodyPr/>
        <a:lstStyle/>
        <a:p>
          <a:r>
            <a:rPr lang="en-US"/>
            <a:t>Pros and Cons </a:t>
          </a:r>
        </a:p>
      </dgm:t>
    </dgm:pt>
    <dgm:pt modelId="{04FD813C-4333-44DA-BFD0-727B97B638C0}" type="parTrans" cxnId="{8C7723DB-9A7A-41BF-BF26-6FC2D5429EB2}">
      <dgm:prSet/>
      <dgm:spPr/>
      <dgm:t>
        <a:bodyPr/>
        <a:lstStyle/>
        <a:p>
          <a:endParaRPr lang="en-US"/>
        </a:p>
      </dgm:t>
    </dgm:pt>
    <dgm:pt modelId="{BE7219EB-BB01-4CE9-8EC7-77F89CE39382}" type="sibTrans" cxnId="{8C7723DB-9A7A-41BF-BF26-6FC2D5429EB2}">
      <dgm:prSet/>
      <dgm:spPr/>
      <dgm:t>
        <a:bodyPr/>
        <a:lstStyle/>
        <a:p>
          <a:endParaRPr lang="en-US"/>
        </a:p>
      </dgm:t>
    </dgm:pt>
    <dgm:pt modelId="{1EC33E63-FF9D-4541-A7F6-5F464214110E}">
      <dgm:prSet/>
      <dgm:spPr/>
      <dgm:t>
        <a:bodyPr/>
        <a:lstStyle/>
        <a:p>
          <a:r>
            <a:rPr lang="en-US"/>
            <a:t>Pros: Better version of highways</a:t>
          </a:r>
        </a:p>
      </dgm:t>
    </dgm:pt>
    <dgm:pt modelId="{A52425C5-D5E3-485C-9586-C411300FD685}" type="parTrans" cxnId="{BF8B8E87-3361-4083-9747-861B1D8C8F75}">
      <dgm:prSet/>
      <dgm:spPr/>
      <dgm:t>
        <a:bodyPr/>
        <a:lstStyle/>
        <a:p>
          <a:endParaRPr lang="en-US"/>
        </a:p>
      </dgm:t>
    </dgm:pt>
    <dgm:pt modelId="{4B90B0B2-1DF8-4B4B-85AD-BDF37682E67B}" type="sibTrans" cxnId="{BF8B8E87-3361-4083-9747-861B1D8C8F75}">
      <dgm:prSet/>
      <dgm:spPr/>
      <dgm:t>
        <a:bodyPr/>
        <a:lstStyle/>
        <a:p>
          <a:endParaRPr lang="en-US"/>
        </a:p>
      </dgm:t>
    </dgm:pt>
    <dgm:pt modelId="{7F54AC79-2385-4A0B-9410-9F692CB76E2C}">
      <dgm:prSet/>
      <dgm:spPr/>
      <dgm:t>
        <a:bodyPr/>
        <a:lstStyle/>
        <a:p>
          <a:r>
            <a:rPr lang="en-US"/>
            <a:t>Cons: Can shutdown highways during construction</a:t>
          </a:r>
        </a:p>
      </dgm:t>
    </dgm:pt>
    <dgm:pt modelId="{2D0C9F9D-F22C-4180-AC08-70DDE930FDA0}" type="parTrans" cxnId="{544FCDC0-930A-4C0D-96D6-5ABD9DF2D918}">
      <dgm:prSet/>
      <dgm:spPr/>
      <dgm:t>
        <a:bodyPr/>
        <a:lstStyle/>
        <a:p>
          <a:endParaRPr lang="en-US"/>
        </a:p>
      </dgm:t>
    </dgm:pt>
    <dgm:pt modelId="{AAD21640-8FCA-4EBA-B90B-D15E92BBF9EE}" type="sibTrans" cxnId="{544FCDC0-930A-4C0D-96D6-5ABD9DF2D918}">
      <dgm:prSet/>
      <dgm:spPr/>
      <dgm:t>
        <a:bodyPr/>
        <a:lstStyle/>
        <a:p>
          <a:endParaRPr lang="en-US"/>
        </a:p>
      </dgm:t>
    </dgm:pt>
    <dgm:pt modelId="{D8D1040F-ACD9-447E-B689-BB9173474291}" type="pres">
      <dgm:prSet presAssocID="{0A662BDE-8A3F-4ACA-826C-86F3916D72E4}" presName="vert0" presStyleCnt="0">
        <dgm:presLayoutVars>
          <dgm:dir/>
          <dgm:animOne val="branch"/>
          <dgm:animLvl val="lvl"/>
        </dgm:presLayoutVars>
      </dgm:prSet>
      <dgm:spPr/>
    </dgm:pt>
    <dgm:pt modelId="{21396BB4-16BD-4912-8BBE-2C7B73B6CAAA}" type="pres">
      <dgm:prSet presAssocID="{6AF41D47-03C9-4CE4-BB41-9F56F77574A7}" presName="thickLine" presStyleLbl="alignNode1" presStyleIdx="0" presStyleCnt="3"/>
      <dgm:spPr/>
    </dgm:pt>
    <dgm:pt modelId="{F421E864-DC0D-4F21-B7E2-080E9ECD382C}" type="pres">
      <dgm:prSet presAssocID="{6AF41D47-03C9-4CE4-BB41-9F56F77574A7}" presName="horz1" presStyleCnt="0"/>
      <dgm:spPr/>
    </dgm:pt>
    <dgm:pt modelId="{13B22593-3B95-4E7F-9A51-436031683F71}" type="pres">
      <dgm:prSet presAssocID="{6AF41D47-03C9-4CE4-BB41-9F56F77574A7}" presName="tx1" presStyleLbl="revTx" presStyleIdx="0" presStyleCnt="3"/>
      <dgm:spPr/>
    </dgm:pt>
    <dgm:pt modelId="{6746B001-3723-46C2-B4EB-3710542DD149}" type="pres">
      <dgm:prSet presAssocID="{6AF41D47-03C9-4CE4-BB41-9F56F77574A7}" presName="vert1" presStyleCnt="0"/>
      <dgm:spPr/>
    </dgm:pt>
    <dgm:pt modelId="{4B628501-4764-4C5F-A72B-E5E4C159801B}" type="pres">
      <dgm:prSet presAssocID="{1EC33E63-FF9D-4541-A7F6-5F464214110E}" presName="thickLine" presStyleLbl="alignNode1" presStyleIdx="1" presStyleCnt="3"/>
      <dgm:spPr/>
    </dgm:pt>
    <dgm:pt modelId="{99375B40-425D-4A94-B7AF-7DE5FFD58E6A}" type="pres">
      <dgm:prSet presAssocID="{1EC33E63-FF9D-4541-A7F6-5F464214110E}" presName="horz1" presStyleCnt="0"/>
      <dgm:spPr/>
    </dgm:pt>
    <dgm:pt modelId="{7B7E80BF-618E-42E3-9A3A-2033998595A4}" type="pres">
      <dgm:prSet presAssocID="{1EC33E63-FF9D-4541-A7F6-5F464214110E}" presName="tx1" presStyleLbl="revTx" presStyleIdx="1" presStyleCnt="3"/>
      <dgm:spPr/>
    </dgm:pt>
    <dgm:pt modelId="{FDEB0C50-A0ED-46E6-A30E-9F67A1941544}" type="pres">
      <dgm:prSet presAssocID="{1EC33E63-FF9D-4541-A7F6-5F464214110E}" presName="vert1" presStyleCnt="0"/>
      <dgm:spPr/>
    </dgm:pt>
    <dgm:pt modelId="{3F0B8216-5E27-44FC-966D-7862B9D5B42E}" type="pres">
      <dgm:prSet presAssocID="{7F54AC79-2385-4A0B-9410-9F692CB76E2C}" presName="thickLine" presStyleLbl="alignNode1" presStyleIdx="2" presStyleCnt="3"/>
      <dgm:spPr/>
    </dgm:pt>
    <dgm:pt modelId="{BCB4D794-1D61-44DE-B4E7-DFE6EB061B90}" type="pres">
      <dgm:prSet presAssocID="{7F54AC79-2385-4A0B-9410-9F692CB76E2C}" presName="horz1" presStyleCnt="0"/>
      <dgm:spPr/>
    </dgm:pt>
    <dgm:pt modelId="{B6EBA106-E910-4913-95D5-DD9DA5863007}" type="pres">
      <dgm:prSet presAssocID="{7F54AC79-2385-4A0B-9410-9F692CB76E2C}" presName="tx1" presStyleLbl="revTx" presStyleIdx="2" presStyleCnt="3"/>
      <dgm:spPr/>
    </dgm:pt>
    <dgm:pt modelId="{F2CF0A7A-F1AB-4B51-9F31-F8FF5F0A3DC5}" type="pres">
      <dgm:prSet presAssocID="{7F54AC79-2385-4A0B-9410-9F692CB76E2C}" presName="vert1" presStyleCnt="0"/>
      <dgm:spPr/>
    </dgm:pt>
  </dgm:ptLst>
  <dgm:cxnLst>
    <dgm:cxn modelId="{1DAC4A2F-C57B-4CF8-9E09-DF007104BEC0}" type="presOf" srcId="{7F54AC79-2385-4A0B-9410-9F692CB76E2C}" destId="{B6EBA106-E910-4913-95D5-DD9DA5863007}" srcOrd="0" destOrd="0" presId="urn:microsoft.com/office/officeart/2008/layout/LinedList"/>
    <dgm:cxn modelId="{CAAA3231-2E37-4E60-A162-6A8DAE762D14}" type="presOf" srcId="{1EC33E63-FF9D-4541-A7F6-5F464214110E}" destId="{7B7E80BF-618E-42E3-9A3A-2033998595A4}" srcOrd="0" destOrd="0" presId="urn:microsoft.com/office/officeart/2008/layout/LinedList"/>
    <dgm:cxn modelId="{F32D5B32-708B-41E8-9B5B-C3FB2561240C}" type="presOf" srcId="{6AF41D47-03C9-4CE4-BB41-9F56F77574A7}" destId="{13B22593-3B95-4E7F-9A51-436031683F71}" srcOrd="0" destOrd="0" presId="urn:microsoft.com/office/officeart/2008/layout/LinedList"/>
    <dgm:cxn modelId="{BF8B8E87-3361-4083-9747-861B1D8C8F75}" srcId="{0A662BDE-8A3F-4ACA-826C-86F3916D72E4}" destId="{1EC33E63-FF9D-4541-A7F6-5F464214110E}" srcOrd="1" destOrd="0" parTransId="{A52425C5-D5E3-485C-9586-C411300FD685}" sibTransId="{4B90B0B2-1DF8-4B4B-85AD-BDF37682E67B}"/>
    <dgm:cxn modelId="{C3721B89-61A9-4682-AA0E-2019B810082C}" type="presOf" srcId="{0A662BDE-8A3F-4ACA-826C-86F3916D72E4}" destId="{D8D1040F-ACD9-447E-B689-BB9173474291}" srcOrd="0" destOrd="0" presId="urn:microsoft.com/office/officeart/2008/layout/LinedList"/>
    <dgm:cxn modelId="{544FCDC0-930A-4C0D-96D6-5ABD9DF2D918}" srcId="{0A662BDE-8A3F-4ACA-826C-86F3916D72E4}" destId="{7F54AC79-2385-4A0B-9410-9F692CB76E2C}" srcOrd="2" destOrd="0" parTransId="{2D0C9F9D-F22C-4180-AC08-70DDE930FDA0}" sibTransId="{AAD21640-8FCA-4EBA-B90B-D15E92BBF9EE}"/>
    <dgm:cxn modelId="{8C7723DB-9A7A-41BF-BF26-6FC2D5429EB2}" srcId="{0A662BDE-8A3F-4ACA-826C-86F3916D72E4}" destId="{6AF41D47-03C9-4CE4-BB41-9F56F77574A7}" srcOrd="0" destOrd="0" parTransId="{04FD813C-4333-44DA-BFD0-727B97B638C0}" sibTransId="{BE7219EB-BB01-4CE9-8EC7-77F89CE39382}"/>
    <dgm:cxn modelId="{D35D1080-8BFB-47A0-A607-FA9CF4DDF5E6}" type="presParOf" srcId="{D8D1040F-ACD9-447E-B689-BB9173474291}" destId="{21396BB4-16BD-4912-8BBE-2C7B73B6CAAA}" srcOrd="0" destOrd="0" presId="urn:microsoft.com/office/officeart/2008/layout/LinedList"/>
    <dgm:cxn modelId="{325E2087-E1F2-4FFC-86B6-072887396A02}" type="presParOf" srcId="{D8D1040F-ACD9-447E-B689-BB9173474291}" destId="{F421E864-DC0D-4F21-B7E2-080E9ECD382C}" srcOrd="1" destOrd="0" presId="urn:microsoft.com/office/officeart/2008/layout/LinedList"/>
    <dgm:cxn modelId="{F71170E5-368A-4762-91AC-13632DC79AEE}" type="presParOf" srcId="{F421E864-DC0D-4F21-B7E2-080E9ECD382C}" destId="{13B22593-3B95-4E7F-9A51-436031683F71}" srcOrd="0" destOrd="0" presId="urn:microsoft.com/office/officeart/2008/layout/LinedList"/>
    <dgm:cxn modelId="{D377E1AC-135E-4D3F-A90C-3EA91C6350F1}" type="presParOf" srcId="{F421E864-DC0D-4F21-B7E2-080E9ECD382C}" destId="{6746B001-3723-46C2-B4EB-3710542DD149}" srcOrd="1" destOrd="0" presId="urn:microsoft.com/office/officeart/2008/layout/LinedList"/>
    <dgm:cxn modelId="{34CE6BC8-BE1F-47B5-9E83-3E505D9A86B2}" type="presParOf" srcId="{D8D1040F-ACD9-447E-B689-BB9173474291}" destId="{4B628501-4764-4C5F-A72B-E5E4C159801B}" srcOrd="2" destOrd="0" presId="urn:microsoft.com/office/officeart/2008/layout/LinedList"/>
    <dgm:cxn modelId="{0611E1E5-7BA6-4BDA-9A33-BA672B195502}" type="presParOf" srcId="{D8D1040F-ACD9-447E-B689-BB9173474291}" destId="{99375B40-425D-4A94-B7AF-7DE5FFD58E6A}" srcOrd="3" destOrd="0" presId="urn:microsoft.com/office/officeart/2008/layout/LinedList"/>
    <dgm:cxn modelId="{73D2A985-F1CF-46B8-AB88-37C941B46E79}" type="presParOf" srcId="{99375B40-425D-4A94-B7AF-7DE5FFD58E6A}" destId="{7B7E80BF-618E-42E3-9A3A-2033998595A4}" srcOrd="0" destOrd="0" presId="urn:microsoft.com/office/officeart/2008/layout/LinedList"/>
    <dgm:cxn modelId="{D0D9D191-8E39-4CF2-97C1-040C8BD23B11}" type="presParOf" srcId="{99375B40-425D-4A94-B7AF-7DE5FFD58E6A}" destId="{FDEB0C50-A0ED-46E6-A30E-9F67A1941544}" srcOrd="1" destOrd="0" presId="urn:microsoft.com/office/officeart/2008/layout/LinedList"/>
    <dgm:cxn modelId="{70807F63-D108-4212-AFE9-3D4C65D03243}" type="presParOf" srcId="{D8D1040F-ACD9-447E-B689-BB9173474291}" destId="{3F0B8216-5E27-44FC-966D-7862B9D5B42E}" srcOrd="4" destOrd="0" presId="urn:microsoft.com/office/officeart/2008/layout/LinedList"/>
    <dgm:cxn modelId="{467F0AAF-32C2-4F17-ABF9-496E0E9BF863}" type="presParOf" srcId="{D8D1040F-ACD9-447E-B689-BB9173474291}" destId="{BCB4D794-1D61-44DE-B4E7-DFE6EB061B90}" srcOrd="5" destOrd="0" presId="urn:microsoft.com/office/officeart/2008/layout/LinedList"/>
    <dgm:cxn modelId="{981790C6-89ED-4522-A256-FEA244C64A1C}" type="presParOf" srcId="{BCB4D794-1D61-44DE-B4E7-DFE6EB061B90}" destId="{B6EBA106-E910-4913-95D5-DD9DA5863007}" srcOrd="0" destOrd="0" presId="urn:microsoft.com/office/officeart/2008/layout/LinedList"/>
    <dgm:cxn modelId="{5FB71F81-B50E-4494-A10E-FF953D1B4F52}" type="presParOf" srcId="{BCB4D794-1D61-44DE-B4E7-DFE6EB061B90}" destId="{F2CF0A7A-F1AB-4B51-9F31-F8FF5F0A3D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28DC6-5714-4FB4-BA8A-F224CA4C330F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F7596F-A3CF-4C6C-8AAB-075ABA9D33DE}">
      <dsp:nvSpPr>
        <dsp:cNvPr id="0" name=""/>
        <dsp:cNvSpPr/>
      </dsp:nvSpPr>
      <dsp:spPr>
        <a:xfrm>
          <a:off x="0" y="2492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Pros and Cons</a:t>
          </a:r>
        </a:p>
      </dsp:txBody>
      <dsp:txXfrm>
        <a:off x="0" y="2492"/>
        <a:ext cx="6492875" cy="1700138"/>
      </dsp:txXfrm>
    </dsp:sp>
    <dsp:sp modelId="{B5B8178D-C4E0-4388-8FDB-6E83FD4245FB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677C54-0A5C-40BA-BFBC-145FC75F04D9}">
      <dsp:nvSpPr>
        <dsp:cNvPr id="0" name=""/>
        <dsp:cNvSpPr/>
      </dsp:nvSpPr>
      <dsp:spPr>
        <a:xfrm>
          <a:off x="0" y="1702630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Pros: Its faster and more efficient</a:t>
          </a:r>
        </a:p>
      </dsp:txBody>
      <dsp:txXfrm>
        <a:off x="0" y="1702630"/>
        <a:ext cx="6492875" cy="1700138"/>
      </dsp:txXfrm>
    </dsp:sp>
    <dsp:sp modelId="{96AC17B1-A2F4-424C-93B4-DCB373387712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BBFA70-B5B0-49E4-A9CD-1C2796A0E852}">
      <dsp:nvSpPr>
        <dsp:cNvPr id="0" name=""/>
        <dsp:cNvSpPr/>
      </dsp:nvSpPr>
      <dsp:spPr>
        <a:xfrm>
          <a:off x="0" y="3402769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Cons: Very expensive </a:t>
          </a:r>
        </a:p>
      </dsp:txBody>
      <dsp:txXfrm>
        <a:off x="0" y="3402769"/>
        <a:ext cx="6492875" cy="1700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78C95-D457-4F61-9244-61D1DFE2D0D3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9D02F9-CBF2-48AA-BCA4-3EF9D8590B4D}">
      <dsp:nvSpPr>
        <dsp:cNvPr id="0" name=""/>
        <dsp:cNvSpPr/>
      </dsp:nvSpPr>
      <dsp:spPr>
        <a:xfrm>
          <a:off x="0" y="2492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Pros and Cons </a:t>
          </a:r>
        </a:p>
      </dsp:txBody>
      <dsp:txXfrm>
        <a:off x="0" y="2492"/>
        <a:ext cx="6492875" cy="1700138"/>
      </dsp:txXfrm>
    </dsp:sp>
    <dsp:sp modelId="{2E8A3A9E-C861-4B61-8363-84CBDF96ACFC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414C1E8-00D4-48CF-AABC-036B1241B0D0}">
      <dsp:nvSpPr>
        <dsp:cNvPr id="0" name=""/>
        <dsp:cNvSpPr/>
      </dsp:nvSpPr>
      <dsp:spPr>
        <a:xfrm>
          <a:off x="0" y="1702630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Pros: Its fun, entertaining and  provides comfort for people</a:t>
          </a:r>
        </a:p>
      </dsp:txBody>
      <dsp:txXfrm>
        <a:off x="0" y="1702630"/>
        <a:ext cx="6492875" cy="1700138"/>
      </dsp:txXfrm>
    </dsp:sp>
    <dsp:sp modelId="{963D28B6-2337-405B-AA4C-913DBB5BD6B3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7EA59F2-91FC-434F-ABFF-1065FD39AFE0}">
      <dsp:nvSpPr>
        <dsp:cNvPr id="0" name=""/>
        <dsp:cNvSpPr/>
      </dsp:nvSpPr>
      <dsp:spPr>
        <a:xfrm>
          <a:off x="0" y="3402769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Cons: It can damage eyesight </a:t>
          </a:r>
        </a:p>
      </dsp:txBody>
      <dsp:txXfrm>
        <a:off x="0" y="3402769"/>
        <a:ext cx="6492875" cy="1700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96BB4-16BD-4912-8BBE-2C7B73B6CAAA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3B22593-3B95-4E7F-9A51-436031683F71}">
      <dsp:nvSpPr>
        <dsp:cNvPr id="0" name=""/>
        <dsp:cNvSpPr/>
      </dsp:nvSpPr>
      <dsp:spPr>
        <a:xfrm>
          <a:off x="0" y="2492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Pros and Cons </a:t>
          </a:r>
        </a:p>
      </dsp:txBody>
      <dsp:txXfrm>
        <a:off x="0" y="2492"/>
        <a:ext cx="6492875" cy="1700138"/>
      </dsp:txXfrm>
    </dsp:sp>
    <dsp:sp modelId="{4B628501-4764-4C5F-A72B-E5E4C159801B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7E80BF-618E-42E3-9A3A-2033998595A4}">
      <dsp:nvSpPr>
        <dsp:cNvPr id="0" name=""/>
        <dsp:cNvSpPr/>
      </dsp:nvSpPr>
      <dsp:spPr>
        <a:xfrm>
          <a:off x="0" y="1702630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Pros: Better version of highways</a:t>
          </a:r>
        </a:p>
      </dsp:txBody>
      <dsp:txXfrm>
        <a:off x="0" y="1702630"/>
        <a:ext cx="6492875" cy="1700138"/>
      </dsp:txXfrm>
    </dsp:sp>
    <dsp:sp modelId="{3F0B8216-5E27-44FC-966D-7862B9D5B42E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EBA106-E910-4913-95D5-DD9DA5863007}">
      <dsp:nvSpPr>
        <dsp:cNvPr id="0" name=""/>
        <dsp:cNvSpPr/>
      </dsp:nvSpPr>
      <dsp:spPr>
        <a:xfrm>
          <a:off x="0" y="3402769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Cons: Can shutdown highways during construction</a:t>
          </a:r>
        </a:p>
      </dsp:txBody>
      <dsp:txXfrm>
        <a:off x="0" y="3402769"/>
        <a:ext cx="6492875" cy="1700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Construction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Technology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US" sz="2000">
              <a:cs typeface="Calibri"/>
            </a:endParaRPr>
          </a:p>
          <a:p>
            <a:pPr algn="l"/>
            <a:r>
              <a:rPr lang="en-US" sz="2000">
                <a:cs typeface="Calibri"/>
              </a:rPr>
              <a:t>By: Ethan Arocha, Ella Brown, Tyler Billingslea, Brooks Buffington</a:t>
            </a:r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large building&#10;&#10;Description generated with high confidence">
            <a:extLst>
              <a:ext uri="{FF2B5EF4-FFF2-40B4-BE49-F238E27FC236}">
                <a16:creationId xmlns:a16="http://schemas.microsoft.com/office/drawing/2014/main" id="{A132367E-422F-4CB9-80E9-44410F14E1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14" r="18705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199E4B-9111-4C2E-A316-BA4BEF0B7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Solar Roadways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DAA2462-FE5D-428E-9D77-69C2E69FBA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689502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070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9F01D4F-2B53-4F59-B00B-BA3ED30E7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Virtual Reality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4620434-5207-4852-BB26-9A94E1FB4A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861374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4329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2DB3283-8808-41D2-A72D-FD13DE306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Smart Highways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8A5BD10-0E99-407A-89A8-AC4E5ECBA3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4095132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2963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 Construction Technology</vt:lpstr>
      <vt:lpstr>Solar Roadways</vt:lpstr>
      <vt:lpstr>Virtual Reality</vt:lpstr>
      <vt:lpstr>Smart Highways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</cp:revision>
  <dcterms:created xsi:type="dcterms:W3CDTF">1601-01-01T00:00:00Z</dcterms:created>
  <dcterms:modified xsi:type="dcterms:W3CDTF">2018-08-31T13:47:17Z</dcterms:modified>
</cp:coreProperties>
</file>