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CF5A76-F8FB-4972-862A-E3C82524B24C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49ED291-4991-48D6-9391-816F1D751923}">
      <dgm:prSet/>
      <dgm:spPr/>
      <dgm:t>
        <a:bodyPr/>
        <a:lstStyle/>
        <a:p>
          <a:r>
            <a:rPr lang="en-US"/>
            <a:t>10 Popsicle sticks</a:t>
          </a:r>
        </a:p>
      </dgm:t>
    </dgm:pt>
    <dgm:pt modelId="{62DCE877-1936-4069-B1C1-1640C5BDFEE4}" type="parTrans" cxnId="{525645AE-C4F8-4FD3-A880-F028D14B5329}">
      <dgm:prSet/>
      <dgm:spPr/>
      <dgm:t>
        <a:bodyPr/>
        <a:lstStyle/>
        <a:p>
          <a:endParaRPr lang="en-US"/>
        </a:p>
      </dgm:t>
    </dgm:pt>
    <dgm:pt modelId="{9C180A85-932E-4939-B67C-7A1F0ED7210D}" type="sibTrans" cxnId="{525645AE-C4F8-4FD3-A880-F028D14B5329}">
      <dgm:prSet/>
      <dgm:spPr/>
      <dgm:t>
        <a:bodyPr/>
        <a:lstStyle/>
        <a:p>
          <a:endParaRPr lang="en-US"/>
        </a:p>
      </dgm:t>
    </dgm:pt>
    <dgm:pt modelId="{77170AB2-0BE2-4B36-8E5C-508FD880DBD2}">
      <dgm:prSet/>
      <dgm:spPr/>
      <dgm:t>
        <a:bodyPr/>
        <a:lstStyle/>
        <a:p>
          <a:r>
            <a:rPr lang="en-US"/>
            <a:t>Scissors</a:t>
          </a:r>
        </a:p>
      </dgm:t>
    </dgm:pt>
    <dgm:pt modelId="{F2293ABA-1E70-4979-A6B0-1B5B4F738F3F}" type="parTrans" cxnId="{0F845ABC-1A32-45D5-8CF3-43BB6C180DF6}">
      <dgm:prSet/>
      <dgm:spPr/>
      <dgm:t>
        <a:bodyPr/>
        <a:lstStyle/>
        <a:p>
          <a:endParaRPr lang="en-US"/>
        </a:p>
      </dgm:t>
    </dgm:pt>
    <dgm:pt modelId="{750D9301-8A78-4255-9339-BCEBA3C8BBC4}" type="sibTrans" cxnId="{0F845ABC-1A32-45D5-8CF3-43BB6C180DF6}">
      <dgm:prSet/>
      <dgm:spPr/>
      <dgm:t>
        <a:bodyPr/>
        <a:lstStyle/>
        <a:p>
          <a:endParaRPr lang="en-US"/>
        </a:p>
      </dgm:t>
    </dgm:pt>
    <dgm:pt modelId="{D07B0C6D-8C5E-4B65-B628-2C6F09082924}">
      <dgm:prSet/>
      <dgm:spPr/>
      <dgm:t>
        <a:bodyPr/>
        <a:lstStyle/>
        <a:p>
          <a:r>
            <a:rPr lang="en-US"/>
            <a:t>2 rubber bands</a:t>
          </a:r>
        </a:p>
      </dgm:t>
    </dgm:pt>
    <dgm:pt modelId="{83420CC7-BC1E-491A-87A7-809D6BF4B026}" type="parTrans" cxnId="{F5E6AE03-429F-4977-AE17-D12FEEBD65A3}">
      <dgm:prSet/>
      <dgm:spPr/>
      <dgm:t>
        <a:bodyPr/>
        <a:lstStyle/>
        <a:p>
          <a:endParaRPr lang="en-US"/>
        </a:p>
      </dgm:t>
    </dgm:pt>
    <dgm:pt modelId="{9C6C9861-B5DA-4833-9DDD-855A0CD55F85}" type="sibTrans" cxnId="{F5E6AE03-429F-4977-AE17-D12FEEBD65A3}">
      <dgm:prSet/>
      <dgm:spPr/>
      <dgm:t>
        <a:bodyPr/>
        <a:lstStyle/>
        <a:p>
          <a:endParaRPr lang="en-US"/>
        </a:p>
      </dgm:t>
    </dgm:pt>
    <dgm:pt modelId="{043ABD2B-4BDD-4057-93A7-5CACFDD70D76}">
      <dgm:prSet/>
      <dgm:spPr/>
      <dgm:t>
        <a:bodyPr/>
        <a:lstStyle/>
        <a:p>
          <a:r>
            <a:rPr lang="en-US" dirty="0"/>
            <a:t>Hot glue (Provided)</a:t>
          </a:r>
        </a:p>
      </dgm:t>
    </dgm:pt>
    <dgm:pt modelId="{4C638900-2D62-448E-A2CC-FD94CED9A3EA}" type="parTrans" cxnId="{32C8D608-E429-4844-9DEE-F6ABEDA9EA38}">
      <dgm:prSet/>
      <dgm:spPr/>
      <dgm:t>
        <a:bodyPr/>
        <a:lstStyle/>
        <a:p>
          <a:endParaRPr lang="en-US"/>
        </a:p>
      </dgm:t>
    </dgm:pt>
    <dgm:pt modelId="{DB486A4F-7AB4-43FC-8DAA-3A2A9DAFF1FE}" type="sibTrans" cxnId="{32C8D608-E429-4844-9DEE-F6ABEDA9EA38}">
      <dgm:prSet/>
      <dgm:spPr/>
      <dgm:t>
        <a:bodyPr/>
        <a:lstStyle/>
        <a:p>
          <a:endParaRPr lang="en-US"/>
        </a:p>
      </dgm:t>
    </dgm:pt>
    <dgm:pt modelId="{6B013349-75A7-4C8A-9ED8-7D3DF242C234}">
      <dgm:prSet/>
      <dgm:spPr/>
      <dgm:t>
        <a:bodyPr/>
        <a:lstStyle/>
        <a:p>
          <a:r>
            <a:rPr lang="en-US" dirty="0"/>
            <a:t>3d Printed launcher (Provided)</a:t>
          </a:r>
        </a:p>
      </dgm:t>
    </dgm:pt>
    <dgm:pt modelId="{E560885C-CD33-4B95-A4BD-FDA1A77E63D7}" type="parTrans" cxnId="{9F732459-96D2-449A-82CA-8D5C680AF65E}">
      <dgm:prSet/>
      <dgm:spPr/>
      <dgm:t>
        <a:bodyPr/>
        <a:lstStyle/>
        <a:p>
          <a:endParaRPr lang="en-US"/>
        </a:p>
      </dgm:t>
    </dgm:pt>
    <dgm:pt modelId="{C25DF67C-B359-4565-ADC8-6920488E9917}" type="sibTrans" cxnId="{9F732459-96D2-449A-82CA-8D5C680AF65E}">
      <dgm:prSet/>
      <dgm:spPr/>
      <dgm:t>
        <a:bodyPr/>
        <a:lstStyle/>
        <a:p>
          <a:endParaRPr lang="en-US"/>
        </a:p>
      </dgm:t>
    </dgm:pt>
    <dgm:pt modelId="{3FAC623C-9092-40BA-90D2-3521F0E03CB7}" type="pres">
      <dgm:prSet presAssocID="{D0CF5A76-F8FB-4972-862A-E3C82524B24C}" presName="linear" presStyleCnt="0">
        <dgm:presLayoutVars>
          <dgm:dir/>
          <dgm:animLvl val="lvl"/>
          <dgm:resizeHandles val="exact"/>
        </dgm:presLayoutVars>
      </dgm:prSet>
      <dgm:spPr/>
    </dgm:pt>
    <dgm:pt modelId="{977502F7-DD36-403A-89FB-7606F935357E}" type="pres">
      <dgm:prSet presAssocID="{449ED291-4991-48D6-9391-816F1D751923}" presName="parentLin" presStyleCnt="0"/>
      <dgm:spPr/>
    </dgm:pt>
    <dgm:pt modelId="{4427DD74-9FB0-45AC-802C-636971716512}" type="pres">
      <dgm:prSet presAssocID="{449ED291-4991-48D6-9391-816F1D751923}" presName="parentLeftMargin" presStyleLbl="node1" presStyleIdx="0" presStyleCnt="5"/>
      <dgm:spPr/>
    </dgm:pt>
    <dgm:pt modelId="{2E673E87-4327-4483-BC5A-73FC1BCAA33D}" type="pres">
      <dgm:prSet presAssocID="{449ED291-4991-48D6-9391-816F1D75192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CE6F1EC-FEB2-4674-8321-67BF1A56F836}" type="pres">
      <dgm:prSet presAssocID="{449ED291-4991-48D6-9391-816F1D751923}" presName="negativeSpace" presStyleCnt="0"/>
      <dgm:spPr/>
    </dgm:pt>
    <dgm:pt modelId="{3C5046E9-8147-4ED4-A654-33AF89B2871A}" type="pres">
      <dgm:prSet presAssocID="{449ED291-4991-48D6-9391-816F1D751923}" presName="childText" presStyleLbl="conFgAcc1" presStyleIdx="0" presStyleCnt="5">
        <dgm:presLayoutVars>
          <dgm:bulletEnabled val="1"/>
        </dgm:presLayoutVars>
      </dgm:prSet>
      <dgm:spPr/>
    </dgm:pt>
    <dgm:pt modelId="{C21C26AC-E4A8-46C5-9FF1-CFDD2D3BF526}" type="pres">
      <dgm:prSet presAssocID="{9C180A85-932E-4939-B67C-7A1F0ED7210D}" presName="spaceBetweenRectangles" presStyleCnt="0"/>
      <dgm:spPr/>
    </dgm:pt>
    <dgm:pt modelId="{A8F6DE81-3DE6-451E-B46E-B8B6FBF05D06}" type="pres">
      <dgm:prSet presAssocID="{77170AB2-0BE2-4B36-8E5C-508FD880DBD2}" presName="parentLin" presStyleCnt="0"/>
      <dgm:spPr/>
    </dgm:pt>
    <dgm:pt modelId="{EE37D267-EA1A-4BBF-94B5-87EDE9C44C12}" type="pres">
      <dgm:prSet presAssocID="{77170AB2-0BE2-4B36-8E5C-508FD880DBD2}" presName="parentLeftMargin" presStyleLbl="node1" presStyleIdx="0" presStyleCnt="5"/>
      <dgm:spPr/>
    </dgm:pt>
    <dgm:pt modelId="{2A26AF7E-FD16-4F2F-89A6-9A5614C077BA}" type="pres">
      <dgm:prSet presAssocID="{77170AB2-0BE2-4B36-8E5C-508FD880DBD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958F202-F03F-4689-BE00-70964FC1ACEC}" type="pres">
      <dgm:prSet presAssocID="{77170AB2-0BE2-4B36-8E5C-508FD880DBD2}" presName="negativeSpace" presStyleCnt="0"/>
      <dgm:spPr/>
    </dgm:pt>
    <dgm:pt modelId="{F8214F68-C1B4-4BD2-95B8-11E81361FFD9}" type="pres">
      <dgm:prSet presAssocID="{77170AB2-0BE2-4B36-8E5C-508FD880DBD2}" presName="childText" presStyleLbl="conFgAcc1" presStyleIdx="1" presStyleCnt="5">
        <dgm:presLayoutVars>
          <dgm:bulletEnabled val="1"/>
        </dgm:presLayoutVars>
      </dgm:prSet>
      <dgm:spPr/>
    </dgm:pt>
    <dgm:pt modelId="{06CA582E-D4C1-42D7-A388-51BA71677FCA}" type="pres">
      <dgm:prSet presAssocID="{750D9301-8A78-4255-9339-BCEBA3C8BBC4}" presName="spaceBetweenRectangles" presStyleCnt="0"/>
      <dgm:spPr/>
    </dgm:pt>
    <dgm:pt modelId="{E72C1074-D7F8-4CD3-B36A-C23476455441}" type="pres">
      <dgm:prSet presAssocID="{D07B0C6D-8C5E-4B65-B628-2C6F09082924}" presName="parentLin" presStyleCnt="0"/>
      <dgm:spPr/>
    </dgm:pt>
    <dgm:pt modelId="{F898463B-90E8-4862-AF40-CA65421F9064}" type="pres">
      <dgm:prSet presAssocID="{D07B0C6D-8C5E-4B65-B628-2C6F09082924}" presName="parentLeftMargin" presStyleLbl="node1" presStyleIdx="1" presStyleCnt="5"/>
      <dgm:spPr/>
    </dgm:pt>
    <dgm:pt modelId="{763E2F12-3295-401A-A4B2-24B5DD3ECF92}" type="pres">
      <dgm:prSet presAssocID="{D07B0C6D-8C5E-4B65-B628-2C6F0908292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F3037FE-6AEC-4E88-A14B-C595092F8166}" type="pres">
      <dgm:prSet presAssocID="{D07B0C6D-8C5E-4B65-B628-2C6F09082924}" presName="negativeSpace" presStyleCnt="0"/>
      <dgm:spPr/>
    </dgm:pt>
    <dgm:pt modelId="{3D0DDD36-9DCA-4AB1-BD9F-DB9954AA0FE8}" type="pres">
      <dgm:prSet presAssocID="{D07B0C6D-8C5E-4B65-B628-2C6F09082924}" presName="childText" presStyleLbl="conFgAcc1" presStyleIdx="2" presStyleCnt="5">
        <dgm:presLayoutVars>
          <dgm:bulletEnabled val="1"/>
        </dgm:presLayoutVars>
      </dgm:prSet>
      <dgm:spPr/>
    </dgm:pt>
    <dgm:pt modelId="{48430DE0-3D39-415F-A8A0-FA139C7B6416}" type="pres">
      <dgm:prSet presAssocID="{9C6C9861-B5DA-4833-9DDD-855A0CD55F85}" presName="spaceBetweenRectangles" presStyleCnt="0"/>
      <dgm:spPr/>
    </dgm:pt>
    <dgm:pt modelId="{A9E1CEDC-43B4-4D23-B111-C7959F696787}" type="pres">
      <dgm:prSet presAssocID="{043ABD2B-4BDD-4057-93A7-5CACFDD70D76}" presName="parentLin" presStyleCnt="0"/>
      <dgm:spPr/>
    </dgm:pt>
    <dgm:pt modelId="{B69D7D53-C806-46CD-A591-FDAEEB0BB73D}" type="pres">
      <dgm:prSet presAssocID="{043ABD2B-4BDD-4057-93A7-5CACFDD70D76}" presName="parentLeftMargin" presStyleLbl="node1" presStyleIdx="2" presStyleCnt="5"/>
      <dgm:spPr/>
    </dgm:pt>
    <dgm:pt modelId="{8F3BED49-89BF-4405-BC7C-14668B889668}" type="pres">
      <dgm:prSet presAssocID="{043ABD2B-4BDD-4057-93A7-5CACFDD70D7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5F45CA4-D7EF-42BA-AF57-86E770B91DC2}" type="pres">
      <dgm:prSet presAssocID="{043ABD2B-4BDD-4057-93A7-5CACFDD70D76}" presName="negativeSpace" presStyleCnt="0"/>
      <dgm:spPr/>
    </dgm:pt>
    <dgm:pt modelId="{C6D4E293-0FA1-4BDF-8004-077D9AA9D427}" type="pres">
      <dgm:prSet presAssocID="{043ABD2B-4BDD-4057-93A7-5CACFDD70D76}" presName="childText" presStyleLbl="conFgAcc1" presStyleIdx="3" presStyleCnt="5">
        <dgm:presLayoutVars>
          <dgm:bulletEnabled val="1"/>
        </dgm:presLayoutVars>
      </dgm:prSet>
      <dgm:spPr/>
    </dgm:pt>
    <dgm:pt modelId="{F5A51EFF-C3E5-4359-B6F9-B859ED0AE8B6}" type="pres">
      <dgm:prSet presAssocID="{DB486A4F-7AB4-43FC-8DAA-3A2A9DAFF1FE}" presName="spaceBetweenRectangles" presStyleCnt="0"/>
      <dgm:spPr/>
    </dgm:pt>
    <dgm:pt modelId="{B3E1AE32-92D4-4D3F-B80D-18614C1B28A1}" type="pres">
      <dgm:prSet presAssocID="{6B013349-75A7-4C8A-9ED8-7D3DF242C234}" presName="parentLin" presStyleCnt="0"/>
      <dgm:spPr/>
    </dgm:pt>
    <dgm:pt modelId="{9607922A-2A54-44B8-9A49-498B18BB7F8B}" type="pres">
      <dgm:prSet presAssocID="{6B013349-75A7-4C8A-9ED8-7D3DF242C234}" presName="parentLeftMargin" presStyleLbl="node1" presStyleIdx="3" presStyleCnt="5"/>
      <dgm:spPr/>
    </dgm:pt>
    <dgm:pt modelId="{093AA68B-33B0-4CD5-BAD9-5C21BA20F5C4}" type="pres">
      <dgm:prSet presAssocID="{6B013349-75A7-4C8A-9ED8-7D3DF242C234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A92BC985-CE16-4442-AE66-F4DC16109441}" type="pres">
      <dgm:prSet presAssocID="{6B013349-75A7-4C8A-9ED8-7D3DF242C234}" presName="negativeSpace" presStyleCnt="0"/>
      <dgm:spPr/>
    </dgm:pt>
    <dgm:pt modelId="{AFD1CCCF-4ABC-4483-9B49-68C02F401506}" type="pres">
      <dgm:prSet presAssocID="{6B013349-75A7-4C8A-9ED8-7D3DF242C23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5E6AE03-429F-4977-AE17-D12FEEBD65A3}" srcId="{D0CF5A76-F8FB-4972-862A-E3C82524B24C}" destId="{D07B0C6D-8C5E-4B65-B628-2C6F09082924}" srcOrd="2" destOrd="0" parTransId="{83420CC7-BC1E-491A-87A7-809D6BF4B026}" sibTransId="{9C6C9861-B5DA-4833-9DDD-855A0CD55F85}"/>
    <dgm:cxn modelId="{32C8D608-E429-4844-9DEE-F6ABEDA9EA38}" srcId="{D0CF5A76-F8FB-4972-862A-E3C82524B24C}" destId="{043ABD2B-4BDD-4057-93A7-5CACFDD70D76}" srcOrd="3" destOrd="0" parTransId="{4C638900-2D62-448E-A2CC-FD94CED9A3EA}" sibTransId="{DB486A4F-7AB4-43FC-8DAA-3A2A9DAFF1FE}"/>
    <dgm:cxn modelId="{5DE95216-C7E7-40A5-930C-7AC9CE4D20E9}" type="presOf" srcId="{D07B0C6D-8C5E-4B65-B628-2C6F09082924}" destId="{F898463B-90E8-4862-AF40-CA65421F9064}" srcOrd="0" destOrd="0" presId="urn:microsoft.com/office/officeart/2005/8/layout/list1"/>
    <dgm:cxn modelId="{5016373A-9E9F-4BC1-ABE9-1D130215D38B}" type="presOf" srcId="{77170AB2-0BE2-4B36-8E5C-508FD880DBD2}" destId="{2A26AF7E-FD16-4F2F-89A6-9A5614C077BA}" srcOrd="1" destOrd="0" presId="urn:microsoft.com/office/officeart/2005/8/layout/list1"/>
    <dgm:cxn modelId="{45A81440-022C-4D79-A36D-0266271BB5E4}" type="presOf" srcId="{043ABD2B-4BDD-4057-93A7-5CACFDD70D76}" destId="{B69D7D53-C806-46CD-A591-FDAEEB0BB73D}" srcOrd="0" destOrd="0" presId="urn:microsoft.com/office/officeart/2005/8/layout/list1"/>
    <dgm:cxn modelId="{3E60445B-EC94-4FEB-BA7D-A3AC0173D8AC}" type="presOf" srcId="{043ABD2B-4BDD-4057-93A7-5CACFDD70D76}" destId="{8F3BED49-89BF-4405-BC7C-14668B889668}" srcOrd="1" destOrd="0" presId="urn:microsoft.com/office/officeart/2005/8/layout/list1"/>
    <dgm:cxn modelId="{D975E245-E7C6-434A-B6CB-C372E8EC3B11}" type="presOf" srcId="{D0CF5A76-F8FB-4972-862A-E3C82524B24C}" destId="{3FAC623C-9092-40BA-90D2-3521F0E03CB7}" srcOrd="0" destOrd="0" presId="urn:microsoft.com/office/officeart/2005/8/layout/list1"/>
    <dgm:cxn modelId="{0719F856-2017-4655-A2E4-1D961D6BB86C}" type="presOf" srcId="{77170AB2-0BE2-4B36-8E5C-508FD880DBD2}" destId="{EE37D267-EA1A-4BBF-94B5-87EDE9C44C12}" srcOrd="0" destOrd="0" presId="urn:microsoft.com/office/officeart/2005/8/layout/list1"/>
    <dgm:cxn modelId="{9F732459-96D2-449A-82CA-8D5C680AF65E}" srcId="{D0CF5A76-F8FB-4972-862A-E3C82524B24C}" destId="{6B013349-75A7-4C8A-9ED8-7D3DF242C234}" srcOrd="4" destOrd="0" parTransId="{E560885C-CD33-4B95-A4BD-FDA1A77E63D7}" sibTransId="{C25DF67C-B359-4565-ADC8-6920488E9917}"/>
    <dgm:cxn modelId="{CB66777D-C1C8-4B1E-9FAF-CCF3FD3B024F}" type="presOf" srcId="{449ED291-4991-48D6-9391-816F1D751923}" destId="{4427DD74-9FB0-45AC-802C-636971716512}" srcOrd="0" destOrd="0" presId="urn:microsoft.com/office/officeart/2005/8/layout/list1"/>
    <dgm:cxn modelId="{451DED97-1A47-4EC4-927B-8E4B757E6EA8}" type="presOf" srcId="{6B013349-75A7-4C8A-9ED8-7D3DF242C234}" destId="{9607922A-2A54-44B8-9A49-498B18BB7F8B}" srcOrd="0" destOrd="0" presId="urn:microsoft.com/office/officeart/2005/8/layout/list1"/>
    <dgm:cxn modelId="{1F2E6EA1-0CAE-45DE-950B-C6B261DA23C3}" type="presOf" srcId="{6B013349-75A7-4C8A-9ED8-7D3DF242C234}" destId="{093AA68B-33B0-4CD5-BAD9-5C21BA20F5C4}" srcOrd="1" destOrd="0" presId="urn:microsoft.com/office/officeart/2005/8/layout/list1"/>
    <dgm:cxn modelId="{525645AE-C4F8-4FD3-A880-F028D14B5329}" srcId="{D0CF5A76-F8FB-4972-862A-E3C82524B24C}" destId="{449ED291-4991-48D6-9391-816F1D751923}" srcOrd="0" destOrd="0" parTransId="{62DCE877-1936-4069-B1C1-1640C5BDFEE4}" sibTransId="{9C180A85-932E-4939-B67C-7A1F0ED7210D}"/>
    <dgm:cxn modelId="{C6949BB6-BA99-4A5F-9DC0-BCFAE5C5EE24}" type="presOf" srcId="{449ED291-4991-48D6-9391-816F1D751923}" destId="{2E673E87-4327-4483-BC5A-73FC1BCAA33D}" srcOrd="1" destOrd="0" presId="urn:microsoft.com/office/officeart/2005/8/layout/list1"/>
    <dgm:cxn modelId="{0F845ABC-1A32-45D5-8CF3-43BB6C180DF6}" srcId="{D0CF5A76-F8FB-4972-862A-E3C82524B24C}" destId="{77170AB2-0BE2-4B36-8E5C-508FD880DBD2}" srcOrd="1" destOrd="0" parTransId="{F2293ABA-1E70-4979-A6B0-1B5B4F738F3F}" sibTransId="{750D9301-8A78-4255-9339-BCEBA3C8BBC4}"/>
    <dgm:cxn modelId="{194709D6-EAF8-4E78-AF7A-857E45DFDF71}" type="presOf" srcId="{D07B0C6D-8C5E-4B65-B628-2C6F09082924}" destId="{763E2F12-3295-401A-A4B2-24B5DD3ECF92}" srcOrd="1" destOrd="0" presId="urn:microsoft.com/office/officeart/2005/8/layout/list1"/>
    <dgm:cxn modelId="{30E352C8-AC4C-45E6-A49B-3165D4FA8EFF}" type="presParOf" srcId="{3FAC623C-9092-40BA-90D2-3521F0E03CB7}" destId="{977502F7-DD36-403A-89FB-7606F935357E}" srcOrd="0" destOrd="0" presId="urn:microsoft.com/office/officeart/2005/8/layout/list1"/>
    <dgm:cxn modelId="{D79ECA31-229B-44B5-9E3B-6FD30EB31DE4}" type="presParOf" srcId="{977502F7-DD36-403A-89FB-7606F935357E}" destId="{4427DD74-9FB0-45AC-802C-636971716512}" srcOrd="0" destOrd="0" presId="urn:microsoft.com/office/officeart/2005/8/layout/list1"/>
    <dgm:cxn modelId="{0C066EC0-04C2-4993-9724-87431B19A08A}" type="presParOf" srcId="{977502F7-DD36-403A-89FB-7606F935357E}" destId="{2E673E87-4327-4483-BC5A-73FC1BCAA33D}" srcOrd="1" destOrd="0" presId="urn:microsoft.com/office/officeart/2005/8/layout/list1"/>
    <dgm:cxn modelId="{C61DB2FC-5388-4F4F-8DD3-5173B5693313}" type="presParOf" srcId="{3FAC623C-9092-40BA-90D2-3521F0E03CB7}" destId="{FCE6F1EC-FEB2-4674-8321-67BF1A56F836}" srcOrd="1" destOrd="0" presId="urn:microsoft.com/office/officeart/2005/8/layout/list1"/>
    <dgm:cxn modelId="{05634DAB-21C5-443B-A281-4AA8E023BCD6}" type="presParOf" srcId="{3FAC623C-9092-40BA-90D2-3521F0E03CB7}" destId="{3C5046E9-8147-4ED4-A654-33AF89B2871A}" srcOrd="2" destOrd="0" presId="urn:microsoft.com/office/officeart/2005/8/layout/list1"/>
    <dgm:cxn modelId="{312721B1-5919-4052-A55C-AA67C2F8ABB5}" type="presParOf" srcId="{3FAC623C-9092-40BA-90D2-3521F0E03CB7}" destId="{C21C26AC-E4A8-46C5-9FF1-CFDD2D3BF526}" srcOrd="3" destOrd="0" presId="urn:microsoft.com/office/officeart/2005/8/layout/list1"/>
    <dgm:cxn modelId="{0D56DB3B-2256-427B-B638-FF4613F79473}" type="presParOf" srcId="{3FAC623C-9092-40BA-90D2-3521F0E03CB7}" destId="{A8F6DE81-3DE6-451E-B46E-B8B6FBF05D06}" srcOrd="4" destOrd="0" presId="urn:microsoft.com/office/officeart/2005/8/layout/list1"/>
    <dgm:cxn modelId="{68646038-1B31-4BF4-82EC-453D18487599}" type="presParOf" srcId="{A8F6DE81-3DE6-451E-B46E-B8B6FBF05D06}" destId="{EE37D267-EA1A-4BBF-94B5-87EDE9C44C12}" srcOrd="0" destOrd="0" presId="urn:microsoft.com/office/officeart/2005/8/layout/list1"/>
    <dgm:cxn modelId="{881DC064-16E4-4C6E-BB67-7FBACA116A43}" type="presParOf" srcId="{A8F6DE81-3DE6-451E-B46E-B8B6FBF05D06}" destId="{2A26AF7E-FD16-4F2F-89A6-9A5614C077BA}" srcOrd="1" destOrd="0" presId="urn:microsoft.com/office/officeart/2005/8/layout/list1"/>
    <dgm:cxn modelId="{2755148F-E218-41E3-AEB3-C2290301DCD4}" type="presParOf" srcId="{3FAC623C-9092-40BA-90D2-3521F0E03CB7}" destId="{C958F202-F03F-4689-BE00-70964FC1ACEC}" srcOrd="5" destOrd="0" presId="urn:microsoft.com/office/officeart/2005/8/layout/list1"/>
    <dgm:cxn modelId="{D9F59D69-B471-4F5E-B1B2-3B33F84331F9}" type="presParOf" srcId="{3FAC623C-9092-40BA-90D2-3521F0E03CB7}" destId="{F8214F68-C1B4-4BD2-95B8-11E81361FFD9}" srcOrd="6" destOrd="0" presId="urn:microsoft.com/office/officeart/2005/8/layout/list1"/>
    <dgm:cxn modelId="{AC5D1C33-7A0C-42DC-80C2-4914104FC4C2}" type="presParOf" srcId="{3FAC623C-9092-40BA-90D2-3521F0E03CB7}" destId="{06CA582E-D4C1-42D7-A388-51BA71677FCA}" srcOrd="7" destOrd="0" presId="urn:microsoft.com/office/officeart/2005/8/layout/list1"/>
    <dgm:cxn modelId="{B5166960-A047-4B85-AB24-B52AE57ACC4B}" type="presParOf" srcId="{3FAC623C-9092-40BA-90D2-3521F0E03CB7}" destId="{E72C1074-D7F8-4CD3-B36A-C23476455441}" srcOrd="8" destOrd="0" presId="urn:microsoft.com/office/officeart/2005/8/layout/list1"/>
    <dgm:cxn modelId="{B89772FF-4E73-44AE-AC00-ABC375A3BBBA}" type="presParOf" srcId="{E72C1074-D7F8-4CD3-B36A-C23476455441}" destId="{F898463B-90E8-4862-AF40-CA65421F9064}" srcOrd="0" destOrd="0" presId="urn:microsoft.com/office/officeart/2005/8/layout/list1"/>
    <dgm:cxn modelId="{F9088FFF-A839-4100-B154-82B6722A799D}" type="presParOf" srcId="{E72C1074-D7F8-4CD3-B36A-C23476455441}" destId="{763E2F12-3295-401A-A4B2-24B5DD3ECF92}" srcOrd="1" destOrd="0" presId="urn:microsoft.com/office/officeart/2005/8/layout/list1"/>
    <dgm:cxn modelId="{4124028D-1FDD-4245-9E02-6BCEC8D065B5}" type="presParOf" srcId="{3FAC623C-9092-40BA-90D2-3521F0E03CB7}" destId="{AF3037FE-6AEC-4E88-A14B-C595092F8166}" srcOrd="9" destOrd="0" presId="urn:microsoft.com/office/officeart/2005/8/layout/list1"/>
    <dgm:cxn modelId="{7C4A2A9C-BA40-4019-9095-C3ACA4D4F8CC}" type="presParOf" srcId="{3FAC623C-9092-40BA-90D2-3521F0E03CB7}" destId="{3D0DDD36-9DCA-4AB1-BD9F-DB9954AA0FE8}" srcOrd="10" destOrd="0" presId="urn:microsoft.com/office/officeart/2005/8/layout/list1"/>
    <dgm:cxn modelId="{AD643DBD-B46B-470D-8A3D-0994D89C9747}" type="presParOf" srcId="{3FAC623C-9092-40BA-90D2-3521F0E03CB7}" destId="{48430DE0-3D39-415F-A8A0-FA139C7B6416}" srcOrd="11" destOrd="0" presId="urn:microsoft.com/office/officeart/2005/8/layout/list1"/>
    <dgm:cxn modelId="{C0194289-2E41-4B55-A661-C1B9C6C4BF13}" type="presParOf" srcId="{3FAC623C-9092-40BA-90D2-3521F0E03CB7}" destId="{A9E1CEDC-43B4-4D23-B111-C7959F696787}" srcOrd="12" destOrd="0" presId="urn:microsoft.com/office/officeart/2005/8/layout/list1"/>
    <dgm:cxn modelId="{91768DC7-A541-4627-ACD7-D504C533C149}" type="presParOf" srcId="{A9E1CEDC-43B4-4D23-B111-C7959F696787}" destId="{B69D7D53-C806-46CD-A591-FDAEEB0BB73D}" srcOrd="0" destOrd="0" presId="urn:microsoft.com/office/officeart/2005/8/layout/list1"/>
    <dgm:cxn modelId="{6AABE061-DE1F-44AE-9F8E-D36F321A002E}" type="presParOf" srcId="{A9E1CEDC-43B4-4D23-B111-C7959F696787}" destId="{8F3BED49-89BF-4405-BC7C-14668B889668}" srcOrd="1" destOrd="0" presId="urn:microsoft.com/office/officeart/2005/8/layout/list1"/>
    <dgm:cxn modelId="{EA580B7B-0774-408E-A7D2-D6BEDD03E27A}" type="presParOf" srcId="{3FAC623C-9092-40BA-90D2-3521F0E03CB7}" destId="{35F45CA4-D7EF-42BA-AF57-86E770B91DC2}" srcOrd="13" destOrd="0" presId="urn:microsoft.com/office/officeart/2005/8/layout/list1"/>
    <dgm:cxn modelId="{ACC0299A-90B2-41E4-A978-D15265947AC1}" type="presParOf" srcId="{3FAC623C-9092-40BA-90D2-3521F0E03CB7}" destId="{C6D4E293-0FA1-4BDF-8004-077D9AA9D427}" srcOrd="14" destOrd="0" presId="urn:microsoft.com/office/officeart/2005/8/layout/list1"/>
    <dgm:cxn modelId="{6FA5143A-2D69-46B6-B05D-C2C61A05E14D}" type="presParOf" srcId="{3FAC623C-9092-40BA-90D2-3521F0E03CB7}" destId="{F5A51EFF-C3E5-4359-B6F9-B859ED0AE8B6}" srcOrd="15" destOrd="0" presId="urn:microsoft.com/office/officeart/2005/8/layout/list1"/>
    <dgm:cxn modelId="{84526579-8079-4EBB-A49E-5A999E338D09}" type="presParOf" srcId="{3FAC623C-9092-40BA-90D2-3521F0E03CB7}" destId="{B3E1AE32-92D4-4D3F-B80D-18614C1B28A1}" srcOrd="16" destOrd="0" presId="urn:microsoft.com/office/officeart/2005/8/layout/list1"/>
    <dgm:cxn modelId="{FA1FD092-C4AD-4803-96C5-FD93BA361805}" type="presParOf" srcId="{B3E1AE32-92D4-4D3F-B80D-18614C1B28A1}" destId="{9607922A-2A54-44B8-9A49-498B18BB7F8B}" srcOrd="0" destOrd="0" presId="urn:microsoft.com/office/officeart/2005/8/layout/list1"/>
    <dgm:cxn modelId="{E2567B0F-DEB3-41F0-BA8E-1B95643C7B9D}" type="presParOf" srcId="{B3E1AE32-92D4-4D3F-B80D-18614C1B28A1}" destId="{093AA68B-33B0-4CD5-BAD9-5C21BA20F5C4}" srcOrd="1" destOrd="0" presId="urn:microsoft.com/office/officeart/2005/8/layout/list1"/>
    <dgm:cxn modelId="{8730B97E-2340-456D-BFA9-C9C34A7F6A59}" type="presParOf" srcId="{3FAC623C-9092-40BA-90D2-3521F0E03CB7}" destId="{A92BC985-CE16-4442-AE66-F4DC16109441}" srcOrd="17" destOrd="0" presId="urn:microsoft.com/office/officeart/2005/8/layout/list1"/>
    <dgm:cxn modelId="{78A3EE08-8072-4F4A-959F-9314546EE1ED}" type="presParOf" srcId="{3FAC623C-9092-40BA-90D2-3521F0E03CB7}" destId="{AFD1CCCF-4ABC-4483-9B49-68C02F40150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046E9-8147-4ED4-A654-33AF89B2871A}">
      <dsp:nvSpPr>
        <dsp:cNvPr id="0" name=""/>
        <dsp:cNvSpPr/>
      </dsp:nvSpPr>
      <dsp:spPr>
        <a:xfrm>
          <a:off x="0" y="346080"/>
          <a:ext cx="649287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73E87-4327-4483-BC5A-73FC1BCAA33D}">
      <dsp:nvSpPr>
        <dsp:cNvPr id="0" name=""/>
        <dsp:cNvSpPr/>
      </dsp:nvSpPr>
      <dsp:spPr>
        <a:xfrm>
          <a:off x="324643" y="6600"/>
          <a:ext cx="4545012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10 Popsicle sticks</a:t>
          </a:r>
        </a:p>
      </dsp:txBody>
      <dsp:txXfrm>
        <a:off x="357787" y="39744"/>
        <a:ext cx="4478724" cy="612672"/>
      </dsp:txXfrm>
    </dsp:sp>
    <dsp:sp modelId="{F8214F68-C1B4-4BD2-95B8-11E81361FFD9}">
      <dsp:nvSpPr>
        <dsp:cNvPr id="0" name=""/>
        <dsp:cNvSpPr/>
      </dsp:nvSpPr>
      <dsp:spPr>
        <a:xfrm>
          <a:off x="0" y="1389360"/>
          <a:ext cx="649287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26AF7E-FD16-4F2F-89A6-9A5614C077BA}">
      <dsp:nvSpPr>
        <dsp:cNvPr id="0" name=""/>
        <dsp:cNvSpPr/>
      </dsp:nvSpPr>
      <dsp:spPr>
        <a:xfrm>
          <a:off x="324643" y="1049880"/>
          <a:ext cx="4545012" cy="67896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Scissors</a:t>
          </a:r>
        </a:p>
      </dsp:txBody>
      <dsp:txXfrm>
        <a:off x="357787" y="1083024"/>
        <a:ext cx="4478724" cy="612672"/>
      </dsp:txXfrm>
    </dsp:sp>
    <dsp:sp modelId="{3D0DDD36-9DCA-4AB1-BD9F-DB9954AA0FE8}">
      <dsp:nvSpPr>
        <dsp:cNvPr id="0" name=""/>
        <dsp:cNvSpPr/>
      </dsp:nvSpPr>
      <dsp:spPr>
        <a:xfrm>
          <a:off x="0" y="2432640"/>
          <a:ext cx="649287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E2F12-3295-401A-A4B2-24B5DD3ECF92}">
      <dsp:nvSpPr>
        <dsp:cNvPr id="0" name=""/>
        <dsp:cNvSpPr/>
      </dsp:nvSpPr>
      <dsp:spPr>
        <a:xfrm>
          <a:off x="324643" y="2093160"/>
          <a:ext cx="4545012" cy="67896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2 rubber bands</a:t>
          </a:r>
        </a:p>
      </dsp:txBody>
      <dsp:txXfrm>
        <a:off x="357787" y="2126304"/>
        <a:ext cx="4478724" cy="612672"/>
      </dsp:txXfrm>
    </dsp:sp>
    <dsp:sp modelId="{C6D4E293-0FA1-4BDF-8004-077D9AA9D427}">
      <dsp:nvSpPr>
        <dsp:cNvPr id="0" name=""/>
        <dsp:cNvSpPr/>
      </dsp:nvSpPr>
      <dsp:spPr>
        <a:xfrm>
          <a:off x="0" y="3475920"/>
          <a:ext cx="649287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BED49-89BF-4405-BC7C-14668B889668}">
      <dsp:nvSpPr>
        <dsp:cNvPr id="0" name=""/>
        <dsp:cNvSpPr/>
      </dsp:nvSpPr>
      <dsp:spPr>
        <a:xfrm>
          <a:off x="324643" y="3136440"/>
          <a:ext cx="4545012" cy="67896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Hot glue (Provided)</a:t>
          </a:r>
        </a:p>
      </dsp:txBody>
      <dsp:txXfrm>
        <a:off x="357787" y="3169584"/>
        <a:ext cx="4478724" cy="612672"/>
      </dsp:txXfrm>
    </dsp:sp>
    <dsp:sp modelId="{AFD1CCCF-4ABC-4483-9B49-68C02F401506}">
      <dsp:nvSpPr>
        <dsp:cNvPr id="0" name=""/>
        <dsp:cNvSpPr/>
      </dsp:nvSpPr>
      <dsp:spPr>
        <a:xfrm>
          <a:off x="0" y="4519200"/>
          <a:ext cx="649287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AA68B-33B0-4CD5-BAD9-5C21BA20F5C4}">
      <dsp:nvSpPr>
        <dsp:cNvPr id="0" name=""/>
        <dsp:cNvSpPr/>
      </dsp:nvSpPr>
      <dsp:spPr>
        <a:xfrm>
          <a:off x="324643" y="4179720"/>
          <a:ext cx="4545012" cy="6789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3d Printed launcher (Provided)</a:t>
          </a:r>
        </a:p>
      </dsp:txBody>
      <dsp:txXfrm>
        <a:off x="357787" y="4212864"/>
        <a:ext cx="4478724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74B09-0875-4A12-8242-EEC7B3B4A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B45A5-CE52-4DB7-BE7E-740E5E041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2FBA3-6B6C-4DE7-91FA-BA2AD630C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BD7D-3E37-44CE-9DC4-6B159AF8D9A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BA154-2FB3-4EDC-B221-B8C2F1A1C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1A47B-F51F-4402-95B1-77649AFD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7D77-687A-40BF-AA61-2422D2558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9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ECBED-64AB-4A18-A390-1B1085313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406344-B844-468F-99D5-A061EF544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DA94E-B11C-4845-8B1E-B5C572C2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BD7D-3E37-44CE-9DC4-6B159AF8D9A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79252-14B5-4031-BE11-EA6D8C0F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F7AD-7CB1-45A4-9537-BE0762432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7D77-687A-40BF-AA61-2422D2558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2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3992F-0723-47B3-9BDE-D40C9EC3AD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2BD03-544F-44CB-9398-6DE640ECC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EA38A-0708-49D9-AB25-63A06323C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BD7D-3E37-44CE-9DC4-6B159AF8D9A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CB001-CFBC-4135-ACC2-0F70B84F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15F7B-8A2A-46A6-AFED-53618E7D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7D77-687A-40BF-AA61-2422D2558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9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E1DA-75E5-4E14-9230-080BB8AE9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31B65-7E10-4775-AC84-A88ECEEC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2E200-6C98-4F5D-852D-FE528C0FC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BD7D-3E37-44CE-9DC4-6B159AF8D9A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E69C8-D6E5-4CF6-8B31-CAE76007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F49A1-34A8-41A4-BBE2-8458EF744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7D77-687A-40BF-AA61-2422D2558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8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E2DA-D1F7-4BF2-9531-FEF7F8BF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5EC8C-CDEA-42ED-B460-93196B0A8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66D92-58E1-4F01-945A-50765E9C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BD7D-3E37-44CE-9DC4-6B159AF8D9A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F26CB-A422-4F69-8A78-223072DF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0179C-FA7B-488E-ADDE-BE0554EE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7D77-687A-40BF-AA61-2422D2558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4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5E2A2-06C9-470E-BA07-6F62CFAD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1B008-44EA-4000-BC5D-2C955B0CE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B7BDA-FA30-48AF-9C11-B6E5FE8D9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6B631-06CC-4689-9013-C2052F922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BD7D-3E37-44CE-9DC4-6B159AF8D9A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D33BC-41AD-4BCB-9F7F-3CE24AA8E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81888-BC28-4D5B-A089-11F74B33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7D77-687A-40BF-AA61-2422D2558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8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6702-4F81-49B6-835F-4B4EC917D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84251-7597-40E1-BB76-8D3EAC214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920E0-84D2-4CE8-83F9-D08B88A7D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8C229-429C-49B8-B544-C4E91CCC0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7A715-99AA-45F1-83EE-AA7461CAE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817F61-C3D3-44BB-AAD3-062F2739A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BD7D-3E37-44CE-9DC4-6B159AF8D9A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C2027-97B5-413D-A94C-4B58EB704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24EEAE-349E-40BD-BAEB-FBE48C62F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7D77-687A-40BF-AA61-2422D2558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5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DA4BF-5973-4A0B-B0EA-AFAF67778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8632D0-FE00-4120-A9B9-AD6DA12A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BD7D-3E37-44CE-9DC4-6B159AF8D9A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32A7A-B228-4050-A0C2-2CB3046F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0F247-7F2A-4B38-A654-0E4B0EA03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7D77-687A-40BF-AA61-2422D2558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9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73FFB4-A214-41F8-A74A-417D0D89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BD7D-3E37-44CE-9DC4-6B159AF8D9A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A91B39-9763-4110-80DC-6A0D34111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BC178-87FE-45BA-A106-4DAF69D4A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7D77-687A-40BF-AA61-2422D2558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75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C2231-D5DA-4AB5-9568-5D7BCF0D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C2A75-47B8-482A-80CB-FC8765D7D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D0EBD-4C16-456D-8C71-BD137D01C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FEBAC-DA34-4C3C-88AA-C2B9034F8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BD7D-3E37-44CE-9DC4-6B159AF8D9A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DBFB1-BA96-4382-8B5A-5B63A99F3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9EDEC-A277-45E3-BBE4-E8258BC85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7D77-687A-40BF-AA61-2422D2558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6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5360-6D75-47F2-AF88-93E0883C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382BB6-AB03-4A86-938E-9B125CAF1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7AB00-B4BF-4B05-879B-3FEBD9ED3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04D85-1962-4F80-8C89-283C98BB6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BD7D-3E37-44CE-9DC4-6B159AF8D9A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48E20-8E0E-4ECC-BC65-A55D81DA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9CFB-99F1-4C00-A68D-5FAF16CE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7D77-687A-40BF-AA61-2422D2558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6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BA659-8AA5-48D2-A03C-2D9D0173E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72213-DD32-447E-B61D-D3C61D7F6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C08D2-9F01-405D-97AA-336862604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6BD7D-3E37-44CE-9DC4-6B159AF8D9A4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4DD83-E30E-4EE8-BAFE-684E857A8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881D0-CBB2-4C4F-8708-1D5EAF773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97D77-687A-40BF-AA61-2422D2558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5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6B9042-2028-4AE9-ACBE-9DA686C98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3"/>
          <a:stretch/>
        </p:blipFill>
        <p:spPr>
          <a:xfrm rot="5400000">
            <a:off x="-1110377" y="1110377"/>
            <a:ext cx="6858000" cy="46372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AB7CD9-D47B-4B84-B3D8-45AFFC290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8" y="640082"/>
            <a:ext cx="6274591" cy="3351602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DIY Catapault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7145E3-73B9-495A-B28F-DAC7F476F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7" y="4156276"/>
            <a:ext cx="6274592" cy="206164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Tech Ed</a:t>
            </a:r>
          </a:p>
        </p:txBody>
      </p:sp>
    </p:spTree>
    <p:extLst>
      <p:ext uri="{BB962C8B-B14F-4D97-AF65-F5344CB8AC3E}">
        <p14:creationId xmlns:p14="http://schemas.microsoft.com/office/powerpoint/2010/main" val="3385942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904A73-93CC-4805-84DB-829E2D50B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0707" y="2926523"/>
            <a:ext cx="3997637" cy="299822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C6E717E-6EEB-40A8-9E49-E44670603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4213" y="2926523"/>
            <a:ext cx="3997637" cy="29982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03AF41-9EE0-4926-B112-A286EA3207C6}"/>
              </a:ext>
            </a:extLst>
          </p:cNvPr>
          <p:cNvSpPr/>
          <p:nvPr/>
        </p:nvSpPr>
        <p:spPr>
          <a:xfrm>
            <a:off x="2107769" y="1358238"/>
            <a:ext cx="8260597" cy="4085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2AE44-8A32-45CD-9871-CB9252B05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64" y="880054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Use a rubber band and attach arm to the bottom of the base.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644F32-C4AC-4CAF-BC9F-4E9133C62402}"/>
              </a:ext>
            </a:extLst>
          </p:cNvPr>
          <p:cNvSpPr txBox="1"/>
          <p:nvPr/>
        </p:nvSpPr>
        <p:spPr>
          <a:xfrm>
            <a:off x="6075723" y="3278112"/>
            <a:ext cx="1598195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Make sure arm is behind the double sided popsicle stick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EF7D90D-9C42-4855-9167-991154278EB4}"/>
              </a:ext>
            </a:extLst>
          </p:cNvPr>
          <p:cNvCxnSpPr>
            <a:cxnSpLocks/>
          </p:cNvCxnSpPr>
          <p:nvPr/>
        </p:nvCxnSpPr>
        <p:spPr>
          <a:xfrm flipV="1">
            <a:off x="7578247" y="3219190"/>
            <a:ext cx="1741117" cy="3883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51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C8B235-D08E-40AD-BA60-08E7E961B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3"/>
          <a:stretch/>
        </p:blipFill>
        <p:spPr>
          <a:xfrm rot="5400000">
            <a:off x="-926024" y="926023"/>
            <a:ext cx="6858000" cy="50059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11B62-E813-48FA-A292-4D9FCD80D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Use second rubber band to attach top of catapult</a:t>
            </a:r>
          </a:p>
        </p:txBody>
      </p:sp>
    </p:spTree>
    <p:extLst>
      <p:ext uri="{BB962C8B-B14F-4D97-AF65-F5344CB8AC3E}">
        <p14:creationId xmlns:p14="http://schemas.microsoft.com/office/powerpoint/2010/main" val="749388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EBF1A-E572-40A3-B681-4371CBD40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Place the 3d printed basket on arm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3BE268-7064-41EC-9CAA-9E5896801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4352" y="-57576"/>
            <a:ext cx="9297535" cy="697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15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BEBC4F-04DB-449B-8E73-5C4CE8EC3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Your Catapault is ready to test. Make adjustments to improve performance! </a:t>
            </a:r>
          </a:p>
        </p:txBody>
      </p:sp>
    </p:spTree>
    <p:extLst>
      <p:ext uri="{BB962C8B-B14F-4D97-AF65-F5344CB8AC3E}">
        <p14:creationId xmlns:p14="http://schemas.microsoft.com/office/powerpoint/2010/main" val="109736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8880717-979F-4171-9FBD-158467D37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Materials Needed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1D09E6-0C10-40E7-B868-B6595D9B56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577670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546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558D3-5E16-4F1D-977F-F4426C2636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1" b="5011"/>
          <a:stretch/>
        </p:blipFill>
        <p:spPr>
          <a:xfrm rot="5400000">
            <a:off x="-1110377" y="1110377"/>
            <a:ext cx="6858000" cy="46372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00B162-0DBA-46DD-8D98-05CE3AE94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bg1"/>
                </a:solidFill>
              </a:rPr>
              <a:t>Take three popsicle sticks and hot glue them in a triangle shape</a:t>
            </a:r>
          </a:p>
        </p:txBody>
      </p:sp>
    </p:spTree>
    <p:extLst>
      <p:ext uri="{BB962C8B-B14F-4D97-AF65-F5344CB8AC3E}">
        <p14:creationId xmlns:p14="http://schemas.microsoft.com/office/powerpoint/2010/main" val="1143562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ACBD46-DC60-478F-8184-95A65F7CC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3"/>
          <a:stretch/>
        </p:blipFill>
        <p:spPr>
          <a:xfrm rot="5400000">
            <a:off x="-1110377" y="1110377"/>
            <a:ext cx="6858000" cy="46372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E7075-C9FE-494F-8B0C-41ADB7963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Repeat that process again</a:t>
            </a:r>
          </a:p>
        </p:txBody>
      </p:sp>
    </p:spTree>
    <p:extLst>
      <p:ext uri="{BB962C8B-B14F-4D97-AF65-F5344CB8AC3E}">
        <p14:creationId xmlns:p14="http://schemas.microsoft.com/office/powerpoint/2010/main" val="2978679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7DBB-5B15-4F89-8B7E-C69A76024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85986" cy="5597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Using the template provided mark and cut two popsicle sticks in half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BFC74F-D86D-4313-89E4-B1086CF74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0897" y="846898"/>
            <a:ext cx="6869832" cy="515237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7E3447-9827-4F38-A6A3-6064B0C4C3FA}"/>
              </a:ext>
            </a:extLst>
          </p:cNvPr>
          <p:cNvSpPr txBox="1"/>
          <p:nvPr/>
        </p:nvSpPr>
        <p:spPr>
          <a:xfrm>
            <a:off x="7982476" y="807398"/>
            <a:ext cx="272175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74B351-82C3-45B1-A8F5-57F3554FD852}"/>
              </a:ext>
            </a:extLst>
          </p:cNvPr>
          <p:cNvSpPr txBox="1"/>
          <p:nvPr/>
        </p:nvSpPr>
        <p:spPr>
          <a:xfrm>
            <a:off x="8118563" y="4580873"/>
            <a:ext cx="272175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F765E3-53C7-4C54-9701-E8EE804DC644}"/>
              </a:ext>
            </a:extLst>
          </p:cNvPr>
          <p:cNvSpPr txBox="1"/>
          <p:nvPr/>
        </p:nvSpPr>
        <p:spPr>
          <a:xfrm>
            <a:off x="8254650" y="5400103"/>
            <a:ext cx="272175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61C4E-E16F-4074-A4DB-6CF8CC29BEAE}"/>
              </a:ext>
            </a:extLst>
          </p:cNvPr>
          <p:cNvSpPr txBox="1"/>
          <p:nvPr/>
        </p:nvSpPr>
        <p:spPr>
          <a:xfrm>
            <a:off x="10135147" y="4011125"/>
            <a:ext cx="272175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26209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62E3F6-D3A3-4DAB-ABDB-3ECD23720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7" b="665"/>
          <a:stretch/>
        </p:blipFill>
        <p:spPr>
          <a:xfrm rot="5400000">
            <a:off x="-1110377" y="1110377"/>
            <a:ext cx="6858000" cy="46372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1261A-AB84-4C49-94AC-0039D0814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1508760"/>
            <a:ext cx="6274591" cy="26212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dirty="0">
                <a:solidFill>
                  <a:schemeClr val="bg1"/>
                </a:solidFill>
              </a:rPr>
              <a:t>Glue two of the half sticks on the bottom connecting two triangles.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2CBF8A-1911-4501-A5D6-5E7C85F7F968}"/>
              </a:ext>
            </a:extLst>
          </p:cNvPr>
          <p:cNvSpPr txBox="1"/>
          <p:nvPr/>
        </p:nvSpPr>
        <p:spPr>
          <a:xfrm>
            <a:off x="2602756" y="4620112"/>
            <a:ext cx="272175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78AD30-C173-462F-95DC-2C4239B9E55C}"/>
              </a:ext>
            </a:extLst>
          </p:cNvPr>
          <p:cNvSpPr txBox="1"/>
          <p:nvPr/>
        </p:nvSpPr>
        <p:spPr>
          <a:xfrm>
            <a:off x="941596" y="3585578"/>
            <a:ext cx="272175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55725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676B7-54C7-49A9-BBC4-9992F7964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164148"/>
            <a:ext cx="11139854" cy="145788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Glue other half popsicle sticks together and then glue to the back INSIDE of triangle </a:t>
            </a:r>
          </a:p>
        </p:txBody>
      </p:sp>
      <p:cxnSp>
        <p:nvCxnSpPr>
          <p:cNvPr id="21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AE1761D-1B67-4E11-B991-0CA91F98D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962" y="2740544"/>
            <a:ext cx="4708472" cy="3531353"/>
          </a:xfrm>
          <a:prstGeom prst="rect">
            <a:avLst/>
          </a:prstGeom>
        </p:spPr>
      </p:pic>
      <p:cxnSp>
        <p:nvCxnSpPr>
          <p:cNvPr id="22" name="Straight Connector 1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5532F7-5475-4BAC-9C72-51B2EE43E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4315" y="2779283"/>
            <a:ext cx="4661394" cy="34960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DA03EF9-BD92-4BD3-8E27-9BA6D5A07755}"/>
              </a:ext>
            </a:extLst>
          </p:cNvPr>
          <p:cNvSpPr txBox="1"/>
          <p:nvPr/>
        </p:nvSpPr>
        <p:spPr>
          <a:xfrm>
            <a:off x="2612465" y="4321554"/>
            <a:ext cx="272175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C196EF-F837-47E3-8E54-4591C126575B}"/>
              </a:ext>
            </a:extLst>
          </p:cNvPr>
          <p:cNvSpPr txBox="1"/>
          <p:nvPr/>
        </p:nvSpPr>
        <p:spPr>
          <a:xfrm>
            <a:off x="3014862" y="4240970"/>
            <a:ext cx="272175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77712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1F8DA-B3C6-4277-91F3-11AE07A46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Catapault Frame is complete. Now we will make the arm and attach it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260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A76355-D84D-478A-8F27-61669BEE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96594"/>
            <a:ext cx="11139854" cy="105353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With your final 3 popsicle sticks glue them together into a stack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8E99CE-953D-4049-B310-0B42304A2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9180" y="807436"/>
            <a:ext cx="3997637" cy="2998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E6CF45-D854-4287-84CC-0DF4E425A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45183" y="807436"/>
            <a:ext cx="3997637" cy="299822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844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DIY Catapault</vt:lpstr>
      <vt:lpstr>Materials Needed</vt:lpstr>
      <vt:lpstr>Take three popsicle sticks and hot glue them in a triangle shape</vt:lpstr>
      <vt:lpstr>Repeat that process again</vt:lpstr>
      <vt:lpstr>Using the template provided mark and cut two popsicle sticks in half</vt:lpstr>
      <vt:lpstr>Glue two of the half sticks on the bottom connecting two triangles. </vt:lpstr>
      <vt:lpstr>Glue other half popsicle sticks together and then glue to the back INSIDE of triangle </vt:lpstr>
      <vt:lpstr>Catapault Frame is complete. Now we will make the arm and attach it</vt:lpstr>
      <vt:lpstr>With your final 3 popsicle sticks glue them together into a stack</vt:lpstr>
      <vt:lpstr>Use a rubber band and attach arm to the bottom of the base.</vt:lpstr>
      <vt:lpstr>Use second rubber band to attach top of catapult</vt:lpstr>
      <vt:lpstr>Place the 3d printed basket on arm</vt:lpstr>
      <vt:lpstr>Your Catapault is ready to test. Make adjustments to improve performance!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DIY Catapault</dc:title>
  <dc:creator>Lucas J. Williamson</dc:creator>
  <cp:lastModifiedBy>Lucas J. Williamson</cp:lastModifiedBy>
  <cp:revision>1</cp:revision>
  <dcterms:created xsi:type="dcterms:W3CDTF">2019-02-05T17:05:35Z</dcterms:created>
  <dcterms:modified xsi:type="dcterms:W3CDTF">2019-02-05T17:05:53Z</dcterms:modified>
</cp:coreProperties>
</file>