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84DE-9AAB-4A9C-B573-D324A03BB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Medical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0D37B-2E3E-44B7-8130-D5D669A1F5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6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41A48-FAEA-41F2-9F05-BCE99D85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3A3C-47F7-4BC5-AA97-CCBD00E9E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EKG Machines</a:t>
            </a:r>
          </a:p>
          <a:p>
            <a:r>
              <a:rPr lang="en-US" dirty="0"/>
              <a:t>Heart Monitors</a:t>
            </a:r>
          </a:p>
          <a:p>
            <a:r>
              <a:rPr lang="en-US" dirty="0"/>
              <a:t>Stitches</a:t>
            </a:r>
          </a:p>
        </p:txBody>
      </p:sp>
    </p:spTree>
    <p:extLst>
      <p:ext uri="{BB962C8B-B14F-4D97-AF65-F5344CB8AC3E}">
        <p14:creationId xmlns:p14="http://schemas.microsoft.com/office/powerpoint/2010/main" val="101274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EA32-0242-4B25-B30A-9C829323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39663-8018-423E-B408-09900E4E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prolong life</a:t>
            </a:r>
          </a:p>
          <a:p>
            <a:r>
              <a:rPr lang="en-US" dirty="0"/>
              <a:t>Helps Humans remain healthy</a:t>
            </a:r>
          </a:p>
          <a:p>
            <a:r>
              <a:rPr lang="en-US" dirty="0"/>
              <a:t>New technologies are safer</a:t>
            </a:r>
          </a:p>
        </p:txBody>
      </p:sp>
    </p:spTree>
    <p:extLst>
      <p:ext uri="{BB962C8B-B14F-4D97-AF65-F5344CB8AC3E}">
        <p14:creationId xmlns:p14="http://schemas.microsoft.com/office/powerpoint/2010/main" val="69040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7F22-C84E-4CDB-8D96-AEDE3E443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C44D8-743C-4C2A-A313-47C8E08A6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Expensive</a:t>
            </a:r>
          </a:p>
          <a:p>
            <a:r>
              <a:rPr lang="en-US" dirty="0"/>
              <a:t>Requires years of research and testing</a:t>
            </a:r>
          </a:p>
          <a:p>
            <a:r>
              <a:rPr lang="en-US" dirty="0"/>
              <a:t>There is still </a:t>
            </a:r>
            <a:r>
              <a:rPr lang="en-US"/>
              <a:t>diseases that are not able to be cured</a:t>
            </a:r>
          </a:p>
        </p:txBody>
      </p:sp>
    </p:spTree>
    <p:extLst>
      <p:ext uri="{BB962C8B-B14F-4D97-AF65-F5344CB8AC3E}">
        <p14:creationId xmlns:p14="http://schemas.microsoft.com/office/powerpoint/2010/main" val="300761397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</TotalTime>
  <Words>42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Medical Technology</vt:lpstr>
      <vt:lpstr>Examples</vt:lpstr>
      <vt:lpstr>Positive Effects</vt:lpstr>
      <vt:lpstr>Negative Effects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Technology</dc:title>
  <dc:creator>Lucas J. Williamson</dc:creator>
  <cp:lastModifiedBy>Lucas J. Williamson</cp:lastModifiedBy>
  <cp:revision>1</cp:revision>
  <dcterms:created xsi:type="dcterms:W3CDTF">2018-09-04T21:07:28Z</dcterms:created>
  <dcterms:modified xsi:type="dcterms:W3CDTF">2018-09-04T21:11:09Z</dcterms:modified>
</cp:coreProperties>
</file>